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3"/>
  </p:notesMasterIdLst>
  <p:handoutMasterIdLst>
    <p:handoutMasterId r:id="rId4"/>
  </p:handoutMasterIdLst>
  <p:sldIdLst>
    <p:sldId id="292" r:id="rId2"/>
  </p:sldIdLst>
  <p:sldSz cx="12192000" cy="6858000"/>
  <p:notesSz cx="6858000" cy="9144000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50" autoAdjust="0"/>
    <p:restoredTop sz="96327" autoAdjust="0"/>
  </p:normalViewPr>
  <p:slideViewPr>
    <p:cSldViewPr snapToGrid="0">
      <p:cViewPr varScale="1">
        <p:scale>
          <a:sx n="123" d="100"/>
          <a:sy n="123" d="100"/>
        </p:scale>
        <p:origin x="664" y="192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commentAuthors" Target="commentAuthor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19C079B-FD36-4540-BDCE-33452938E5BD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2024/3/26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37205A-E1E8-4792-BFE4-BDA00885454D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BC2278E-672F-43BC-94E3-5E29ECD0B2EA}" type="datetime1">
              <a:rPr lang="ja-JP" altLang="en-US" noProof="0" smtClean="0"/>
              <a:t>2024/3/26</a:t>
            </a:fld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B32C31BA-67D8-413F-A5DD-028125073D1D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en-US" altLang="ja-JP" smtClean="0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1270762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3FC15A8-D9F5-4EE9-BE9C-2A3D77037C0B}" type="datetime1">
              <a:rPr lang="ja-JP" altLang="en-US" noProof="0" smtClean="0"/>
              <a:t>2024/3/26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966EA62-41C5-4F9A-A915-5B0BC739C923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452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B3AB46-2D51-4E2D-B17B-2CFA18403441}" type="datetime1">
              <a:rPr lang="ja-JP" altLang="en-US" noProof="0" smtClean="0"/>
              <a:t>2024/3/26</a:t>
            </a:fld>
            <a:endParaRPr lang="ja-JP" altLang="en-US" noProof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n-US" altLang="ja-JP" noProof="0" smtClean="0"/>
              <a:t>‹#›</a:t>
            </a:fld>
            <a:endParaRPr lang="ja-JP" altLang="en-US" noProof="0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Meiryo UI" panose="020B0604030504040204" pitchFamily="50" charset="-128"/>
              </a:defRPr>
            </a:lvl1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2DC4173A-9EF2-4DB4-AE8D-0202037CB0D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1543050"/>
            <a:ext cx="11353800" cy="4733925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860448790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426A4E9-277A-40E2-8113-44D61E2F5A3C}" type="datetime1">
              <a:rPr lang="ja-JP" altLang="en-US" noProof="0" smtClean="0"/>
              <a:t>2024/3/26</a:t>
            </a:fld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966EA62-41C5-4F9A-A915-5B0BC739C923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4FDAB85-C35E-E034-D9B5-74D61BD7DD6C}"/>
              </a:ext>
            </a:extLst>
          </p:cNvPr>
          <p:cNvSpPr/>
          <p:nvPr/>
        </p:nvSpPr>
        <p:spPr>
          <a:xfrm>
            <a:off x="422642" y="1421065"/>
            <a:ext cx="11337537" cy="49639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ISMS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適用範囲</a:t>
            </a:r>
            <a:endParaRPr kumimoji="1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7" name="コネクタ:L 字型 6">
            <a:extLst>
              <a:ext uri="{FF2B5EF4-FFF2-40B4-BE49-F238E27FC236}">
                <a16:creationId xmlns:a16="http://schemas.microsoft.com/office/drawing/2014/main" id="{1C54223A-2F2C-4434-A30B-92D8CEE93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44" idx="0"/>
          </p:cNvCxnSpPr>
          <p:nvPr/>
        </p:nvCxnSpPr>
        <p:spPr>
          <a:xfrm rot="10800000" flipV="1">
            <a:off x="1512477" y="3903026"/>
            <a:ext cx="4686300" cy="1104496"/>
          </a:xfrm>
          <a:prstGeom prst="bentConnector2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96" name="コネクタ:L 字型 95">
            <a:extLst>
              <a:ext uri="{FF2B5EF4-FFF2-40B4-BE49-F238E27FC236}">
                <a16:creationId xmlns:a16="http://schemas.microsoft.com/office/drawing/2014/main" id="{185DC171-E6CD-4880-8EF4-7E0DB7F6C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6179128" y="3903026"/>
            <a:ext cx="3939175" cy="1104496"/>
          </a:xfrm>
          <a:prstGeom prst="bentConnector2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98" name="直線​​コネクタ(S) 97">
            <a:extLst>
              <a:ext uri="{FF2B5EF4-FFF2-40B4-BE49-F238E27FC236}">
                <a16:creationId xmlns:a16="http://schemas.microsoft.com/office/drawing/2014/main" id="{98000C8A-C564-4106-9005-252681A7F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2" idx="2"/>
            <a:endCxn id="150" idx="0"/>
          </p:cNvCxnSpPr>
          <p:nvPr/>
        </p:nvCxnSpPr>
        <p:spPr>
          <a:xfrm>
            <a:off x="7391337" y="3637176"/>
            <a:ext cx="0" cy="1370346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01" name="直線​​コネクタ(S) 200">
            <a:extLst>
              <a:ext uri="{FF2B5EF4-FFF2-40B4-BE49-F238E27FC236}">
                <a16:creationId xmlns:a16="http://schemas.microsoft.com/office/drawing/2014/main" id="{7B2075F3-49F1-4561-B16C-A60D139B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5894923" y="2744333"/>
            <a:ext cx="0" cy="1173028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8" name="長方形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4980523" y="2012813"/>
            <a:ext cx="1828800" cy="7315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r>
              <a:t>取締役 代表執行役員社長</a:t>
            </a:r>
          </a:p>
        </p:txBody>
      </p:sp>
      <p:sp>
        <p:nvSpPr>
          <p:cNvPr id="18" name="長方形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4980523" y="1000000"/>
            <a:ext cx="1828800" cy="7315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r>
              <a:t>代表取締役会長</a:t>
            </a:r>
          </a:p>
        </p:txBody>
      </p:sp>
      <p:sp>
        <p:nvSpPr>
          <p:cNvPr id="144" name="長方形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98077" y="5007522"/>
            <a:ext cx="1828800" cy="7315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経営企画室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7" name="長方形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537507" y="5007522"/>
            <a:ext cx="1828800" cy="7315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営業部</a:t>
            </a:r>
          </a:p>
        </p:txBody>
      </p:sp>
      <p:sp>
        <p:nvSpPr>
          <p:cNvPr id="150" name="長方形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6476937" y="5007522"/>
            <a:ext cx="1828800" cy="7315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開発部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3" name="長方形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9203903" y="5007522"/>
            <a:ext cx="1828800" cy="7315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ja-JP" altLang="en-US" sz="16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サービス部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297E115B-1334-F970-EFB7-EDC8E22261FB}"/>
              </a:ext>
            </a:extLst>
          </p:cNvPr>
          <p:cNvSpPr txBox="1">
            <a:spLocks noGrp="1"/>
          </p:cNvSpPr>
          <p:nvPr>
            <p:ph type="body" sz="quarter" idx="13"/>
          </p:nvPr>
        </p:nvSpPr>
        <p:spPr>
          <a:xfrm>
            <a:off x="422642" y="713489"/>
            <a:ext cx="3581400" cy="36512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400" dirty="0"/>
              <a:t>組織図</a:t>
            </a:r>
            <a:r>
              <a:rPr kumimoji="1" lang="ja-JP" altLang="en-US" sz="1200" dirty="0"/>
              <a:t>（</a:t>
            </a:r>
            <a:r>
              <a:rPr lang="ja-JP" altLang="en-US" sz="1200" dirty="0"/>
              <a:t>株式会社</a:t>
            </a:r>
            <a:r>
              <a:rPr lang="en-US" altLang="ja-JP" sz="1200" dirty="0" err="1"/>
              <a:t>PacPort</a:t>
            </a:r>
            <a:r>
              <a:rPr kumimoji="1" lang="ja-JP" altLang="en-US" sz="1200" dirty="0"/>
              <a:t>）</a:t>
            </a:r>
            <a:endParaRPr kumimoji="1" lang="ja-JP" altLang="en-US" sz="2400" dirty="0"/>
          </a:p>
        </p:txBody>
      </p:sp>
      <p:sp>
        <p:nvSpPr>
          <p:cNvPr id="12" name="長方形 152">
            <a:extLst>
              <a:ext uri="{FF2B5EF4-FFF2-40B4-BE49-F238E27FC236}">
                <a16:creationId xmlns:a16="http://schemas.microsoft.com/office/drawing/2014/main" id="{D14678E3-1889-8037-7C5A-E4EFF9880C8F}"/>
              </a:ext>
            </a:extLst>
          </p:cNvPr>
          <p:cNvSpPr/>
          <p:nvPr/>
        </p:nvSpPr>
        <p:spPr>
          <a:xfrm>
            <a:off x="6476937" y="2905656"/>
            <a:ext cx="1828800" cy="7315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最高技術責任者</a:t>
            </a:r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(CTO)</a:t>
            </a:r>
          </a:p>
        </p:txBody>
      </p:sp>
      <p:cxnSp>
        <p:nvCxnSpPr>
          <p:cNvPr id="32" name="直線​​コネクタ(S) 97">
            <a:extLst>
              <a:ext uri="{FF2B5EF4-FFF2-40B4-BE49-F238E27FC236}">
                <a16:creationId xmlns:a16="http://schemas.microsoft.com/office/drawing/2014/main" id="{16752E79-E247-611C-3891-E154D2F5E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451907" y="3917361"/>
            <a:ext cx="0" cy="1090161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A6E48B81-C2A0-7634-2E93-EF93BB9B4E66}"/>
              </a:ext>
            </a:extLst>
          </p:cNvPr>
          <p:cNvSpPr txBox="1"/>
          <p:nvPr/>
        </p:nvSpPr>
        <p:spPr>
          <a:xfrm>
            <a:off x="10763986" y="170102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t>2026/4/27</a:t>
            </a:r>
          </a:p>
        </p:txBody>
      </p:sp>
      <p:cxnSp>
        <p:nvCxnSpPr>
          <p:cNvPr id="202" name="Connector 201"/>
          <p:cNvCxnSpPr/>
          <p:nvPr/>
        </p:nvCxnSpPr>
        <p:spPr>
          <a:xfrm>
            <a:off x="5894923" y="1731520"/>
            <a:ext cx="0" cy="2812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1642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テーマ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8663_TF56610394_Win32" id="{87402E7C-DB73-4887-8555-1886C87E2220}" vid="{10C4AFF3-EDC4-4767-B2F8-427A33A1265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色分けされた組織図</Template>
  <TotalTime>13</TotalTime>
  <Words>25</Words>
  <Application>Microsoft Macintosh PowerPoint</Application>
  <PresentationFormat>ワイド画面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ＭＳ Ｐゴシック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CGJ片山 満葉</dc:creator>
  <cp:lastModifiedBy>sumisaki</cp:lastModifiedBy>
  <cp:revision>3</cp:revision>
  <dcterms:created xsi:type="dcterms:W3CDTF">2024-03-26T06:04:27Z</dcterms:created>
  <dcterms:modified xsi:type="dcterms:W3CDTF">2024-03-26T06:43:08Z</dcterms:modified>
</cp:coreProperties>
</file>