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6014" autoAdjust="0"/>
  </p:normalViewPr>
  <p:slideViewPr>
    <p:cSldViewPr snapToGrid="0">
      <p:cViewPr varScale="1">
        <p:scale>
          <a:sx n="98" d="100"/>
          <a:sy n="98" d="100"/>
        </p:scale>
        <p:origin x="125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1E996E-BAC4-4A49-B040-662AAF257C7D}" type="datetimeFigureOut">
              <a:rPr kumimoji="1" lang="ja-JP" altLang="en-US" smtClean="0"/>
              <a:t>2026/4/21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B4D4D2-838E-417E-8E2C-69DC7079D61B}" type="slidenum">
              <a:rPr kumimoji="1" lang="ja-JP" altLang="en-US" smtClean="0"/>
              <a:t>‹#›</a:t>
            </a:fld>
            <a:endParaRPr kumimoji="1" lang="ja-JP" altLang="en-US"/>
          </a:p>
        </p:txBody>
      </p:sp>
    </p:spTree>
    <p:extLst>
      <p:ext uri="{BB962C8B-B14F-4D97-AF65-F5344CB8AC3E}">
        <p14:creationId xmlns:p14="http://schemas.microsoft.com/office/powerpoint/2010/main" val="38522321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FB4D4D2-838E-417E-8E2C-69DC7079D61B}" type="slidenum">
              <a:rPr kumimoji="1" lang="ja-JP" altLang="en-US" smtClean="0"/>
              <a:t>1</a:t>
            </a:fld>
            <a:endParaRPr kumimoji="1" lang="ja-JP" altLang="en-US"/>
          </a:p>
        </p:txBody>
      </p:sp>
    </p:spTree>
    <p:extLst>
      <p:ext uri="{BB962C8B-B14F-4D97-AF65-F5344CB8AC3E}">
        <p14:creationId xmlns:p14="http://schemas.microsoft.com/office/powerpoint/2010/main" val="1784733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90581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2374090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2753569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2888512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2127316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2198373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205133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521362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453474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3771322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5CB628B-B941-4E3A-A193-5C1CC5EEA465}" type="datetimeFigureOut">
              <a:rPr kumimoji="1" lang="ja-JP" altLang="en-US" smtClean="0"/>
              <a:t>2026/4/21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329925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CB628B-B941-4E3A-A193-5C1CC5EEA465}" type="datetimeFigureOut">
              <a:rPr kumimoji="1" lang="ja-JP" altLang="en-US" smtClean="0"/>
              <a:t>2026/4/21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B9433D-F5FD-4492-8120-6A9E3A64F131}" type="slidenum">
              <a:rPr kumimoji="1" lang="ja-JP" altLang="en-US" smtClean="0"/>
              <a:t>‹#›</a:t>
            </a:fld>
            <a:endParaRPr kumimoji="1" lang="ja-JP" altLang="en-US"/>
          </a:p>
        </p:txBody>
      </p:sp>
    </p:spTree>
    <p:extLst>
      <p:ext uri="{BB962C8B-B14F-4D97-AF65-F5344CB8AC3E}">
        <p14:creationId xmlns:p14="http://schemas.microsoft.com/office/powerpoint/2010/main" val="22558983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 name="表 42">
            <a:extLst>
              <a:ext uri="{FF2B5EF4-FFF2-40B4-BE49-F238E27FC236}">
                <a16:creationId xmlns:a16="http://schemas.microsoft.com/office/drawing/2014/main" id="{7D3E77A1-6197-48ED-BE9B-196EE24CCDC0}"/>
              </a:ext>
            </a:extLst>
          </p:cNvPr>
          <p:cNvGraphicFramePr>
            <a:graphicFrameLocks noGrp="1"/>
          </p:cNvGraphicFramePr>
          <p:nvPr>
            <p:extLst>
              <p:ext uri="{D42A27DB-BD31-4B8C-83A1-F6EECF244321}">
                <p14:modId xmlns:p14="http://schemas.microsoft.com/office/powerpoint/2010/main" val="637019599"/>
              </p:ext>
            </p:extLst>
          </p:nvPr>
        </p:nvGraphicFramePr>
        <p:xfrm>
          <a:off x="341883" y="329746"/>
          <a:ext cx="8441214" cy="462511"/>
        </p:xfrm>
        <a:graphic>
          <a:graphicData uri="http://schemas.openxmlformats.org/drawingml/2006/table">
            <a:tbl>
              <a:tblPr>
                <a:tableStyleId>{5C22544A-7EE6-4342-B048-85BDC9FD1C3A}</a:tableStyleId>
              </a:tblPr>
              <a:tblGrid>
                <a:gridCol w="5208911">
                  <a:extLst>
                    <a:ext uri="{9D8B030D-6E8A-4147-A177-3AD203B41FA5}">
                      <a16:colId xmlns:a16="http://schemas.microsoft.com/office/drawing/2014/main" val="666864475"/>
                    </a:ext>
                  </a:extLst>
                </a:gridCol>
                <a:gridCol w="540913">
                  <a:extLst>
                    <a:ext uri="{9D8B030D-6E8A-4147-A177-3AD203B41FA5}">
                      <a16:colId xmlns:a16="http://schemas.microsoft.com/office/drawing/2014/main" val="236859087"/>
                    </a:ext>
                  </a:extLst>
                </a:gridCol>
                <a:gridCol w="991673">
                  <a:extLst>
                    <a:ext uri="{9D8B030D-6E8A-4147-A177-3AD203B41FA5}">
                      <a16:colId xmlns:a16="http://schemas.microsoft.com/office/drawing/2014/main" val="4182652669"/>
                    </a:ext>
                  </a:extLst>
                </a:gridCol>
                <a:gridCol w="502276">
                  <a:extLst>
                    <a:ext uri="{9D8B030D-6E8A-4147-A177-3AD203B41FA5}">
                      <a16:colId xmlns:a16="http://schemas.microsoft.com/office/drawing/2014/main" val="12876457"/>
                    </a:ext>
                  </a:extLst>
                </a:gridCol>
                <a:gridCol w="1197441">
                  <a:extLst>
                    <a:ext uri="{9D8B030D-6E8A-4147-A177-3AD203B41FA5}">
                      <a16:colId xmlns:a16="http://schemas.microsoft.com/office/drawing/2014/main" val="3214950841"/>
                    </a:ext>
                  </a:extLst>
                </a:gridCol>
              </a:tblGrid>
              <a:tr h="244990">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u="none" strike="noStrike" dirty="0">
                          <a:effectLst/>
                          <a:latin typeface="ＭＳ Ｐゴシック" panose="020B0600070205080204" pitchFamily="50" charset="-128"/>
                          <a:ea typeface="ＭＳ Ｐゴシック" panose="020B0600070205080204" pitchFamily="50" charset="-128"/>
                        </a:rPr>
                        <a:t>情報セキュリティ委員会組織図</a:t>
                      </a:r>
                      <a:endParaRPr lang="ja-JP" altLang="en-US" sz="1600" b="0" i="0" u="none" strike="noStrike" dirty="0">
                        <a:effectLst/>
                        <a:latin typeface="ＭＳ Ｐゴシック" panose="020B0600070205080204" pitchFamily="50" charset="-128"/>
                        <a:ea typeface="ＭＳ Ｐゴシック" panose="020B0600070205080204" pitchFamily="50" charset="-128"/>
                      </a:endParaRPr>
                    </a:p>
                  </a:txBody>
                  <a:tcPr marL="4614" marR="4614" marT="4614"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ja-JP" altLang="en-US" sz="1000" u="none" strike="noStrike" dirty="0">
                          <a:effectLst/>
                          <a:latin typeface="ＭＳ Ｐゴシック" panose="020B0600070205080204" pitchFamily="50" charset="-128"/>
                          <a:ea typeface="ＭＳ Ｐゴシック" panose="020B0600070205080204" pitchFamily="50" charset="-128"/>
                        </a:rPr>
                        <a:t>作成者：</a:t>
                      </a:r>
                      <a:endParaRPr lang="ja-JP" altLang="en-US" sz="1000" b="0" i="0" u="none" strike="noStrike" dirty="0">
                        <a:effectLst/>
                        <a:latin typeface="ＭＳ Ｐゴシック" panose="020B0600070205080204" pitchFamily="50" charset="-128"/>
                        <a:ea typeface="ＭＳ Ｐゴシック" panose="020B0600070205080204" pitchFamily="50" charset="-128"/>
                      </a:endParaRPr>
                    </a:p>
                  </a:txBody>
                  <a:tcPr marL="4614" marR="4614" marT="4614"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ja-JP" altLang="en-US" sz="1000" u="none" strike="noStrike" dirty="0">
                          <a:effectLst/>
                          <a:latin typeface="ＭＳ Ｐゴシック" panose="020B0600070205080204" pitchFamily="50" charset="-128"/>
                          <a:ea typeface="ＭＳ Ｐゴシック" panose="020B0600070205080204" pitchFamily="50" charset="-128"/>
                        </a:rPr>
                        <a:t>委員会</a:t>
                      </a:r>
                      <a:endParaRPr lang="ja-JP" altLang="en-US" sz="1000" b="0" i="0" u="none" strike="noStrike" dirty="0">
                        <a:effectLst/>
                        <a:latin typeface="ＭＳ Ｐゴシック" panose="020B0600070205080204" pitchFamily="50" charset="-128"/>
                        <a:ea typeface="ＭＳ Ｐゴシック" panose="020B0600070205080204" pitchFamily="50" charset="-128"/>
                      </a:endParaRPr>
                    </a:p>
                  </a:txBody>
                  <a:tcPr marL="4614" marR="4614" marT="4614"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endParaRPr lang="en-US" altLang="zh-TW" sz="1000" b="0" i="0" u="none" strike="noStrike" dirty="0">
                        <a:effectLst/>
                        <a:latin typeface="ＭＳ Ｐゴシック" panose="020B0600070205080204" pitchFamily="50" charset="-128"/>
                        <a:ea typeface="ＭＳ Ｐゴシック" panose="020B0600070205080204" pitchFamily="50" charset="-128"/>
                      </a:endParaRPr>
                    </a:p>
                  </a:txBody>
                  <a:tcPr marL="4614" marR="4614" marT="4614"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endParaRPr lang="en-US" altLang="zh-TW" sz="1100" b="0" i="0" u="none" strike="noStrike" dirty="0">
                        <a:effectLst/>
                        <a:latin typeface="ＭＳ Ｐゴシック" panose="020B0600070205080204" pitchFamily="50" charset="-128"/>
                        <a:ea typeface="ＭＳ Ｐゴシック" panose="020B0600070205080204" pitchFamily="50" charset="-128"/>
                      </a:endParaRPr>
                    </a:p>
                  </a:txBody>
                  <a:tcPr marL="4614" marR="4614" marT="4614"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1136984"/>
                  </a:ext>
                </a:extLst>
              </a:tr>
              <a:tr h="217521">
                <a:tc vMerge="1">
                  <a:txBody>
                    <a:bodyPr/>
                    <a:lstStyle/>
                    <a:p>
                      <a:endParaRPr kumimoji="1" lang="ja-JP" altLang="en-US"/>
                    </a:p>
                  </a:txBody>
                  <a:tcPr/>
                </a:tc>
                <a:tc>
                  <a:txBody>
                    <a:bodyPr/>
                    <a:lstStyle/>
                    <a:p>
                      <a:pPr algn="r" fontAlgn="ctr"/>
                      <a:endParaRPr lang="en-US" altLang="zh-TW" sz="1000" b="0" i="0" u="none" strike="noStrike" dirty="0">
                        <a:effectLst/>
                        <a:latin typeface="ＭＳ Ｐゴシック" panose="020B0600070205080204" pitchFamily="50" charset="-128"/>
                        <a:ea typeface="ＭＳ Ｐゴシック" panose="020B0600070205080204" pitchFamily="50" charset="-128"/>
                      </a:endParaRPr>
                    </a:p>
                  </a:txBody>
                  <a:tcPr marL="4614" marR="4614" marT="4614"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endParaRPr lang="en-US" altLang="zh-TW" sz="1000" b="0" i="0" u="none" strike="noStrike" dirty="0">
                        <a:effectLst/>
                        <a:latin typeface="ＭＳ Ｐゴシック" panose="020B0600070205080204" pitchFamily="50" charset="-128"/>
                        <a:ea typeface="ＭＳ Ｐゴシック" panose="020B0600070205080204" pitchFamily="50" charset="-128"/>
                      </a:endParaRPr>
                    </a:p>
                  </a:txBody>
                  <a:tcPr marL="4614" marR="4614" marT="4614"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endParaRPr lang="en-US" altLang="zh-TW" sz="1000" b="0" i="0" u="none" strike="noStrike" dirty="0">
                        <a:effectLst/>
                        <a:latin typeface="ＭＳ Ｐゴシック" panose="020B0600070205080204" pitchFamily="50" charset="-128"/>
                        <a:ea typeface="ＭＳ Ｐゴシック" panose="020B0600070205080204" pitchFamily="50" charset="-128"/>
                      </a:endParaRPr>
                    </a:p>
                  </a:txBody>
                  <a:tcPr marL="4614" marR="4614" marT="4614"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endParaRPr lang="en-US" altLang="zh-TW" sz="1100" b="0" i="0" u="none" strike="noStrike" dirty="0">
                        <a:effectLst/>
                        <a:latin typeface="ＭＳ Ｐゴシック" panose="020B0600070205080204" pitchFamily="50" charset="-128"/>
                        <a:ea typeface="ＭＳ Ｐゴシック" panose="020B0600070205080204" pitchFamily="50" charset="-128"/>
                      </a:endParaRPr>
                    </a:p>
                  </a:txBody>
                  <a:tcPr marL="4614" marR="4614" marT="4614"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1776506"/>
                  </a:ext>
                </a:extLst>
              </a:tr>
            </a:tbl>
          </a:graphicData>
        </a:graphic>
      </p:graphicFrame>
      <p:cxnSp>
        <p:nvCxnSpPr>
          <p:cNvPr id="61" name="コネクタ: カギ線 60">
            <a:extLst>
              <a:ext uri="{FF2B5EF4-FFF2-40B4-BE49-F238E27FC236}">
                <a16:creationId xmlns:a16="http://schemas.microsoft.com/office/drawing/2014/main" id="{DD3E7BB5-9EA2-45B1-888C-5EF79B12C206}"/>
              </a:ext>
            </a:extLst>
          </p:cNvPr>
          <p:cNvCxnSpPr>
            <a:cxnSpLocks/>
            <a:stCxn id="81" idx="0"/>
            <a:endCxn id="82" idx="0"/>
          </p:cNvCxnSpPr>
          <p:nvPr/>
        </p:nvCxnSpPr>
        <p:spPr>
          <a:xfrm rot="16200000" flipH="1">
            <a:off x="2946626" y="2693425"/>
            <a:ext cx="1" cy="3526400"/>
          </a:xfrm>
          <a:prstGeom prst="bentConnector3">
            <a:avLst>
              <a:gd name="adj1" fmla="val -22860000000"/>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コネクタ: カギ線 61">
            <a:extLst>
              <a:ext uri="{FF2B5EF4-FFF2-40B4-BE49-F238E27FC236}">
                <a16:creationId xmlns:a16="http://schemas.microsoft.com/office/drawing/2014/main" id="{700BCE61-331C-411C-BD32-8AC218C3821F}"/>
              </a:ext>
            </a:extLst>
          </p:cNvPr>
          <p:cNvCxnSpPr>
            <a:cxnSpLocks/>
            <a:stCxn id="80" idx="0"/>
            <a:endCxn id="77" idx="2"/>
          </p:cNvCxnSpPr>
          <p:nvPr/>
        </p:nvCxnSpPr>
        <p:spPr>
          <a:xfrm rot="5400000" flipH="1" flipV="1">
            <a:off x="1791390" y="3305879"/>
            <a:ext cx="2301495" cy="12700"/>
          </a:xfrm>
          <a:prstGeom prst="bentConnector3">
            <a:avLst>
              <a:gd name="adj1"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7" name="表 77">
            <a:extLst>
              <a:ext uri="{FF2B5EF4-FFF2-40B4-BE49-F238E27FC236}">
                <a16:creationId xmlns:a16="http://schemas.microsoft.com/office/drawing/2014/main" id="{2E99AE95-6FDF-45B1-BC1F-CB602083AF2C}"/>
              </a:ext>
            </a:extLst>
          </p:cNvPr>
          <p:cNvGraphicFramePr>
            <a:graphicFrameLocks noGrp="1"/>
          </p:cNvGraphicFramePr>
          <p:nvPr>
            <p:extLst>
              <p:ext uri="{D42A27DB-BD31-4B8C-83A1-F6EECF244321}">
                <p14:modId xmlns:p14="http://schemas.microsoft.com/office/powerpoint/2010/main" val="119176356"/>
              </p:ext>
            </p:extLst>
          </p:nvPr>
        </p:nvGraphicFramePr>
        <p:xfrm>
          <a:off x="2271638" y="1092378"/>
          <a:ext cx="1340999" cy="1062753"/>
        </p:xfrm>
        <a:graphic>
          <a:graphicData uri="http://schemas.openxmlformats.org/drawingml/2006/table">
            <a:tbl>
              <a:tblPr firstRow="1" bandRow="1">
                <a:tableStyleId>{5C22544A-7EE6-4342-B048-85BDC9FD1C3A}</a:tableStyleId>
              </a:tblPr>
              <a:tblGrid>
                <a:gridCol w="1340999">
                  <a:extLst>
                    <a:ext uri="{9D8B030D-6E8A-4147-A177-3AD203B41FA5}">
                      <a16:colId xmlns:a16="http://schemas.microsoft.com/office/drawing/2014/main" val="3851824571"/>
                    </a:ext>
                  </a:extLst>
                </a:gridCol>
              </a:tblGrid>
              <a:tr h="683045">
                <a:tc>
                  <a:txBody>
                    <a:bodyPr/>
                    <a:lstStyle/>
                    <a:p>
                      <a:pPr algn="ctr" rtl="0">
                        <a:lnSpc>
                          <a:spcPts val="1200"/>
                        </a:lnSpc>
                        <a:defRPr sz="1000"/>
                      </a:pPr>
                      <a:r>
                        <a:rPr lang="ja-JP" altLang="en-US" sz="1100" b="0" i="0" u="none" strike="noStrike" baseline="0" dirty="0">
                          <a:solidFill>
                            <a:srgbClr val="000000"/>
                          </a:solidFill>
                          <a:latin typeface="ＭＳ Ｐゴシック"/>
                          <a:ea typeface="ＭＳ Ｐゴシック"/>
                        </a:rPr>
                        <a:t>トップマネジメント</a:t>
                      </a:r>
                      <a:endParaRPr lang="en-US" altLang="ja-JP" sz="1100" b="0" i="0" u="none" strike="noStrike" baseline="0" dirty="0">
                        <a:solidFill>
                          <a:srgbClr val="000000"/>
                        </a:solidFill>
                        <a:latin typeface="ＭＳ Ｐゴシック"/>
                        <a:ea typeface="ＭＳ Ｐゴシック"/>
                      </a:endParaRPr>
                    </a:p>
                    <a:p>
                      <a:pPr algn="ctr" rtl="0">
                        <a:lnSpc>
                          <a:spcPts val="1200"/>
                        </a:lnSpc>
                        <a:defRPr sz="1000"/>
                      </a:pPr>
                      <a:r>
                        <a:rPr lang="ja-JP" altLang="en-US" sz="1100" b="0" i="0" u="none" strike="noStrike" baseline="0" dirty="0">
                          <a:solidFill>
                            <a:srgbClr val="000000"/>
                          </a:solidFill>
                          <a:latin typeface="ＭＳ Ｐゴシック"/>
                          <a:ea typeface="ＭＳ Ｐゴシック"/>
                        </a:rPr>
                        <a:t>（経営陣）</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23055406"/>
                  </a:ext>
                </a:extLst>
              </a:tr>
              <a:tr h="379708">
                <a:tc>
                  <a:txBody>
                    <a:bodyPr/>
                    <a:lstStyle/>
                    <a:p>
                      <a:pPr algn="ctr"/>
                      <a:endParaRPr lang="en-US" altLang="ja-JP" sz="1100" b="0" i="0" u="none" strike="noStrike" baseline="0" dirty="0">
                        <a:solidFill>
                          <a:sysClr val="windowText" lastClr="000000"/>
                        </a:solidFill>
                        <a:latin typeface="ＭＳ Ｐゴシック"/>
                        <a:ea typeface="ＭＳ Ｐゴシック"/>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8824798"/>
                  </a:ext>
                </a:extLst>
              </a:tr>
            </a:tbl>
          </a:graphicData>
        </a:graphic>
      </p:graphicFrame>
      <p:graphicFrame>
        <p:nvGraphicFramePr>
          <p:cNvPr id="78" name="表 77">
            <a:extLst>
              <a:ext uri="{FF2B5EF4-FFF2-40B4-BE49-F238E27FC236}">
                <a16:creationId xmlns:a16="http://schemas.microsoft.com/office/drawing/2014/main" id="{12631EC7-3EDD-403A-A067-F2E3627AEA45}"/>
              </a:ext>
            </a:extLst>
          </p:cNvPr>
          <p:cNvGraphicFramePr>
            <a:graphicFrameLocks noGrp="1"/>
          </p:cNvGraphicFramePr>
          <p:nvPr>
            <p:extLst>
              <p:ext uri="{D42A27DB-BD31-4B8C-83A1-F6EECF244321}">
                <p14:modId xmlns:p14="http://schemas.microsoft.com/office/powerpoint/2010/main" val="3961336114"/>
              </p:ext>
            </p:extLst>
          </p:nvPr>
        </p:nvGraphicFramePr>
        <p:xfrm>
          <a:off x="4053198" y="1958162"/>
          <a:ext cx="1340999" cy="1062753"/>
        </p:xfrm>
        <a:graphic>
          <a:graphicData uri="http://schemas.openxmlformats.org/drawingml/2006/table">
            <a:tbl>
              <a:tblPr firstRow="1" bandRow="1">
                <a:tableStyleId>{5C22544A-7EE6-4342-B048-85BDC9FD1C3A}</a:tableStyleId>
              </a:tblPr>
              <a:tblGrid>
                <a:gridCol w="1340999">
                  <a:extLst>
                    <a:ext uri="{9D8B030D-6E8A-4147-A177-3AD203B41FA5}">
                      <a16:colId xmlns:a16="http://schemas.microsoft.com/office/drawing/2014/main" val="3851824571"/>
                    </a:ext>
                  </a:extLst>
                </a:gridCol>
              </a:tblGrid>
              <a:tr h="683045">
                <a:tc>
                  <a:txBody>
                    <a:bodyPr/>
                    <a:lstStyle/>
                    <a:p>
                      <a:pPr algn="ctr" rtl="0">
                        <a:lnSpc>
                          <a:spcPts val="1200"/>
                        </a:lnSpc>
                        <a:defRPr sz="1000"/>
                      </a:pPr>
                      <a:r>
                        <a:rPr lang="ja-JP" altLang="en-US" sz="1100" b="0" i="0" u="none" strike="noStrike" baseline="0" dirty="0">
                          <a:solidFill>
                            <a:srgbClr val="000000"/>
                          </a:solidFill>
                          <a:latin typeface="ＭＳ Ｐゴシック"/>
                          <a:ea typeface="ＭＳ Ｐゴシック"/>
                        </a:rPr>
                        <a:t>ISMS内部</a:t>
                      </a:r>
                    </a:p>
                    <a:p>
                      <a:pPr algn="ctr" rtl="0">
                        <a:lnSpc>
                          <a:spcPts val="1300"/>
                        </a:lnSpc>
                        <a:defRPr sz="1000"/>
                      </a:pPr>
                      <a:r>
                        <a:rPr lang="ja-JP" altLang="en-US" sz="1100" b="0" i="0" u="none" strike="noStrike" baseline="0" dirty="0">
                          <a:solidFill>
                            <a:srgbClr val="000000"/>
                          </a:solidFill>
                          <a:latin typeface="ＭＳ Ｐゴシック"/>
                          <a:ea typeface="ＭＳ Ｐゴシック"/>
                        </a:rPr>
                        <a:t>監査責任者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23055406"/>
                  </a:ext>
                </a:extLst>
              </a:tr>
              <a:tr h="379708">
                <a:tc>
                  <a:txBody>
                    <a:bodyPr/>
                    <a:lstStyle/>
                    <a:p>
                      <a:pPr algn="ctr"/>
                      <a:endParaRPr lang="en-US" altLang="zh-TW" sz="1100" b="0" i="0" u="none" strike="noStrike" dirty="0">
                        <a:solidFill>
                          <a:sysClr val="windowText" lastClr="000000"/>
                        </a:solidFill>
                        <a:latin typeface="ＭＳ Ｐゴシック"/>
                        <a:ea typeface="ＭＳ Ｐゴシック"/>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8824798"/>
                  </a:ext>
                </a:extLst>
              </a:tr>
            </a:tbl>
          </a:graphicData>
        </a:graphic>
      </p:graphicFrame>
      <p:graphicFrame>
        <p:nvGraphicFramePr>
          <p:cNvPr id="79" name="表 78">
            <a:extLst>
              <a:ext uri="{FF2B5EF4-FFF2-40B4-BE49-F238E27FC236}">
                <a16:creationId xmlns:a16="http://schemas.microsoft.com/office/drawing/2014/main" id="{1A80AF47-3FAF-41D4-B05D-F6E8DF119B3C}"/>
              </a:ext>
            </a:extLst>
          </p:cNvPr>
          <p:cNvGraphicFramePr>
            <a:graphicFrameLocks noGrp="1"/>
          </p:cNvGraphicFramePr>
          <p:nvPr>
            <p:extLst>
              <p:ext uri="{D42A27DB-BD31-4B8C-83A1-F6EECF244321}">
                <p14:modId xmlns:p14="http://schemas.microsoft.com/office/powerpoint/2010/main" val="2684979001"/>
              </p:ext>
            </p:extLst>
          </p:nvPr>
        </p:nvGraphicFramePr>
        <p:xfrm>
          <a:off x="2271638" y="2774502"/>
          <a:ext cx="1340999" cy="1062753"/>
        </p:xfrm>
        <a:graphic>
          <a:graphicData uri="http://schemas.openxmlformats.org/drawingml/2006/table">
            <a:tbl>
              <a:tblPr firstRow="1" bandRow="1">
                <a:tableStyleId>{5C22544A-7EE6-4342-B048-85BDC9FD1C3A}</a:tableStyleId>
              </a:tblPr>
              <a:tblGrid>
                <a:gridCol w="1340999">
                  <a:extLst>
                    <a:ext uri="{9D8B030D-6E8A-4147-A177-3AD203B41FA5}">
                      <a16:colId xmlns:a16="http://schemas.microsoft.com/office/drawing/2014/main" val="3851824571"/>
                    </a:ext>
                  </a:extLst>
                </a:gridCol>
              </a:tblGrid>
              <a:tr h="683045">
                <a:tc>
                  <a:txBody>
                    <a:bodyPr/>
                    <a:lstStyle/>
                    <a:p>
                      <a:pPr algn="ctr" rtl="0">
                        <a:lnSpc>
                          <a:spcPts val="1300"/>
                        </a:lnSpc>
                        <a:defRPr sz="1000"/>
                      </a:pPr>
                      <a:r>
                        <a:rPr lang="ja-JP" altLang="en-US" sz="1100" b="0" i="0" u="none" strike="noStrike" baseline="0" dirty="0">
                          <a:solidFill>
                            <a:srgbClr val="000000"/>
                          </a:solidFill>
                          <a:latin typeface="ＭＳ Ｐゴシック"/>
                          <a:ea typeface="ＭＳ Ｐゴシック"/>
                        </a:rPr>
                        <a:t>情報セキュリティ</a:t>
                      </a:r>
                    </a:p>
                    <a:p>
                      <a:pPr algn="ctr" rtl="0">
                        <a:lnSpc>
                          <a:spcPts val="1200"/>
                        </a:lnSpc>
                        <a:defRPr sz="1000"/>
                      </a:pPr>
                      <a:r>
                        <a:rPr lang="ja-JP" altLang="en-US" sz="1100" b="0" i="0" u="none" strike="noStrike" baseline="0" dirty="0">
                          <a:solidFill>
                            <a:srgbClr val="000000"/>
                          </a:solidFill>
                          <a:latin typeface="ＭＳ Ｐゴシック"/>
                          <a:ea typeface="ＭＳ Ｐゴシック"/>
                        </a:rPr>
                        <a:t>委員長</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23055406"/>
                  </a:ext>
                </a:extLst>
              </a:tr>
              <a:tr h="379708">
                <a:tc>
                  <a:txBody>
                    <a:bodyPr/>
                    <a:lstStyle/>
                    <a:p>
                      <a:pPr algn="ctr"/>
                      <a:endParaRPr lang="en-US" altLang="ja-JP" sz="1100" b="0" i="0" u="none" strike="noStrike" baseline="0" dirty="0">
                        <a:solidFill>
                          <a:sysClr val="windowText" lastClr="000000"/>
                        </a:solidFill>
                        <a:latin typeface="ＭＳ Ｐゴシック"/>
                        <a:ea typeface="ＭＳ Ｐゴシック"/>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8824798"/>
                  </a:ext>
                </a:extLst>
              </a:tr>
            </a:tbl>
          </a:graphicData>
        </a:graphic>
      </p:graphicFrame>
      <p:graphicFrame>
        <p:nvGraphicFramePr>
          <p:cNvPr id="80" name="表 79">
            <a:extLst>
              <a:ext uri="{FF2B5EF4-FFF2-40B4-BE49-F238E27FC236}">
                <a16:creationId xmlns:a16="http://schemas.microsoft.com/office/drawing/2014/main" id="{EF28F3E0-686B-4B12-B08B-537139EF0FCB}"/>
              </a:ext>
            </a:extLst>
          </p:cNvPr>
          <p:cNvGraphicFramePr>
            <a:graphicFrameLocks noGrp="1"/>
          </p:cNvGraphicFramePr>
          <p:nvPr>
            <p:extLst>
              <p:ext uri="{D42A27DB-BD31-4B8C-83A1-F6EECF244321}">
                <p14:modId xmlns:p14="http://schemas.microsoft.com/office/powerpoint/2010/main" val="731999817"/>
              </p:ext>
            </p:extLst>
          </p:nvPr>
        </p:nvGraphicFramePr>
        <p:xfrm>
          <a:off x="2271638" y="4456626"/>
          <a:ext cx="1340999" cy="1062753"/>
        </p:xfrm>
        <a:graphic>
          <a:graphicData uri="http://schemas.openxmlformats.org/drawingml/2006/table">
            <a:tbl>
              <a:tblPr firstRow="1" bandRow="1">
                <a:tableStyleId>{5C22544A-7EE6-4342-B048-85BDC9FD1C3A}</a:tableStyleId>
              </a:tblPr>
              <a:tblGrid>
                <a:gridCol w="1340999">
                  <a:extLst>
                    <a:ext uri="{9D8B030D-6E8A-4147-A177-3AD203B41FA5}">
                      <a16:colId xmlns:a16="http://schemas.microsoft.com/office/drawing/2014/main" val="3851824571"/>
                    </a:ext>
                  </a:extLst>
                </a:gridCol>
              </a:tblGrid>
              <a:tr h="683045">
                <a:tc>
                  <a:txBody>
                    <a:bodyPr/>
                    <a:lstStyle/>
                    <a:p>
                      <a:pPr algn="ctr" rtl="0">
                        <a:lnSpc>
                          <a:spcPts val="1200"/>
                        </a:lnSpc>
                        <a:defRPr sz="1000"/>
                      </a:pPr>
                      <a:r>
                        <a:rPr lang="ja-JP" altLang="en-US" sz="1100" b="0" i="0" u="none" strike="noStrike" baseline="0" dirty="0">
                          <a:solidFill>
                            <a:srgbClr val="000000"/>
                          </a:solidFill>
                          <a:latin typeface="ＭＳ Ｐゴシック"/>
                          <a:ea typeface="ＭＳ Ｐゴシック"/>
                        </a:rPr>
                        <a:t>情報システム</a:t>
                      </a:r>
                    </a:p>
                    <a:p>
                      <a:pPr algn="ctr" rtl="0">
                        <a:lnSpc>
                          <a:spcPts val="1300"/>
                        </a:lnSpc>
                        <a:defRPr sz="1000"/>
                      </a:pPr>
                      <a:r>
                        <a:rPr lang="ja-JP" altLang="en-US" sz="1100" b="0" i="0" u="none" strike="noStrike" baseline="0" dirty="0">
                          <a:solidFill>
                            <a:srgbClr val="000000"/>
                          </a:solidFill>
                          <a:latin typeface="ＭＳ Ｐゴシック"/>
                          <a:ea typeface="ＭＳ Ｐゴシック"/>
                        </a:rPr>
                        <a:t>管理者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23055406"/>
                  </a:ext>
                </a:extLst>
              </a:tr>
              <a:tr h="3797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ysClr val="windowText" lastClr="000000"/>
                        </a:solidFill>
                        <a:latin typeface="ＭＳ Ｐゴシック"/>
                        <a:ea typeface="ＭＳ Ｐゴシック"/>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8824798"/>
                  </a:ext>
                </a:extLst>
              </a:tr>
            </a:tbl>
          </a:graphicData>
        </a:graphic>
      </p:graphicFrame>
      <p:graphicFrame>
        <p:nvGraphicFramePr>
          <p:cNvPr id="81" name="表 80">
            <a:extLst>
              <a:ext uri="{FF2B5EF4-FFF2-40B4-BE49-F238E27FC236}">
                <a16:creationId xmlns:a16="http://schemas.microsoft.com/office/drawing/2014/main" id="{C3C07CA9-5491-40C3-9EA9-9772E60434CD}"/>
              </a:ext>
            </a:extLst>
          </p:cNvPr>
          <p:cNvGraphicFramePr>
            <a:graphicFrameLocks noGrp="1"/>
          </p:cNvGraphicFramePr>
          <p:nvPr>
            <p:extLst>
              <p:ext uri="{D42A27DB-BD31-4B8C-83A1-F6EECF244321}">
                <p14:modId xmlns:p14="http://schemas.microsoft.com/office/powerpoint/2010/main" val="2299491439"/>
              </p:ext>
            </p:extLst>
          </p:nvPr>
        </p:nvGraphicFramePr>
        <p:xfrm>
          <a:off x="512928" y="4456625"/>
          <a:ext cx="1340999" cy="1062753"/>
        </p:xfrm>
        <a:graphic>
          <a:graphicData uri="http://schemas.openxmlformats.org/drawingml/2006/table">
            <a:tbl>
              <a:tblPr firstRow="1" bandRow="1">
                <a:tableStyleId>{5C22544A-7EE6-4342-B048-85BDC9FD1C3A}</a:tableStyleId>
              </a:tblPr>
              <a:tblGrid>
                <a:gridCol w="1340999">
                  <a:extLst>
                    <a:ext uri="{9D8B030D-6E8A-4147-A177-3AD203B41FA5}">
                      <a16:colId xmlns:a16="http://schemas.microsoft.com/office/drawing/2014/main" val="3851824571"/>
                    </a:ext>
                  </a:extLst>
                </a:gridCol>
              </a:tblGrid>
              <a:tr h="683045">
                <a:tc>
                  <a:txBody>
                    <a:bodyPr/>
                    <a:lstStyle/>
                    <a:p>
                      <a:pPr algn="ctr" rtl="0">
                        <a:lnSpc>
                          <a:spcPts val="1200"/>
                        </a:lnSpc>
                        <a:defRPr sz="1000"/>
                      </a:pPr>
                      <a:r>
                        <a:rPr lang="en-US" altLang="ja-JP" sz="1100" b="0" i="0" u="none" strike="noStrike" baseline="0" dirty="0">
                          <a:solidFill>
                            <a:srgbClr val="000000"/>
                          </a:solidFill>
                          <a:latin typeface="ＭＳ Ｐゴシック"/>
                          <a:ea typeface="ＭＳ Ｐゴシック"/>
                        </a:rPr>
                        <a:t>ISMS</a:t>
                      </a:r>
                    </a:p>
                    <a:p>
                      <a:pPr algn="ctr" rtl="0">
                        <a:lnSpc>
                          <a:spcPts val="1200"/>
                        </a:lnSpc>
                        <a:defRPr sz="1000"/>
                      </a:pPr>
                      <a:r>
                        <a:rPr lang="ja-JP" altLang="en-US" sz="1100" b="0" i="0" u="none" strike="noStrike" baseline="0" dirty="0">
                          <a:solidFill>
                            <a:srgbClr val="000000"/>
                          </a:solidFill>
                          <a:latin typeface="ＭＳ Ｐゴシック"/>
                          <a:ea typeface="ＭＳ Ｐゴシック"/>
                        </a:rPr>
                        <a:t>事務局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23055406"/>
                  </a:ext>
                </a:extLst>
              </a:tr>
              <a:tr h="3797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ysClr val="windowText" lastClr="000000"/>
                        </a:solidFill>
                        <a:latin typeface="ＭＳ Ｐゴシック"/>
                        <a:ea typeface="ＭＳ Ｐゴシック"/>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8824798"/>
                  </a:ext>
                </a:extLst>
              </a:tr>
            </a:tbl>
          </a:graphicData>
        </a:graphic>
      </p:graphicFrame>
      <p:graphicFrame>
        <p:nvGraphicFramePr>
          <p:cNvPr id="82" name="表 81">
            <a:extLst>
              <a:ext uri="{FF2B5EF4-FFF2-40B4-BE49-F238E27FC236}">
                <a16:creationId xmlns:a16="http://schemas.microsoft.com/office/drawing/2014/main" id="{C3EE7F10-721B-4A62-8F1A-6B40D0A36041}"/>
              </a:ext>
            </a:extLst>
          </p:cNvPr>
          <p:cNvGraphicFramePr>
            <a:graphicFrameLocks noGrp="1"/>
          </p:cNvGraphicFramePr>
          <p:nvPr>
            <p:extLst>
              <p:ext uri="{D42A27DB-BD31-4B8C-83A1-F6EECF244321}">
                <p14:modId xmlns:p14="http://schemas.microsoft.com/office/powerpoint/2010/main" val="3196065154"/>
              </p:ext>
            </p:extLst>
          </p:nvPr>
        </p:nvGraphicFramePr>
        <p:xfrm>
          <a:off x="4039328" y="4456626"/>
          <a:ext cx="1340999" cy="1062753"/>
        </p:xfrm>
        <a:graphic>
          <a:graphicData uri="http://schemas.openxmlformats.org/drawingml/2006/table">
            <a:tbl>
              <a:tblPr firstRow="1" bandRow="1">
                <a:tableStyleId>{5C22544A-7EE6-4342-B048-85BDC9FD1C3A}</a:tableStyleId>
              </a:tblPr>
              <a:tblGrid>
                <a:gridCol w="1340999">
                  <a:extLst>
                    <a:ext uri="{9D8B030D-6E8A-4147-A177-3AD203B41FA5}">
                      <a16:colId xmlns:a16="http://schemas.microsoft.com/office/drawing/2014/main" val="3851824571"/>
                    </a:ext>
                  </a:extLst>
                </a:gridCol>
              </a:tblGrid>
              <a:tr h="683045">
                <a:tc>
                  <a:txBody>
                    <a:bodyPr/>
                    <a:lstStyle/>
                    <a:p>
                      <a:pPr algn="ctr" rtl="0">
                        <a:lnSpc>
                          <a:spcPts val="1200"/>
                        </a:lnSpc>
                        <a:defRPr sz="1000"/>
                      </a:pPr>
                      <a:r>
                        <a:rPr lang="ja-JP" altLang="en-US" sz="1100" b="0" i="0" u="none" strike="noStrike" baseline="0" dirty="0">
                          <a:solidFill>
                            <a:srgbClr val="000000"/>
                          </a:solidFill>
                          <a:latin typeface="ＭＳ Ｐゴシック"/>
                          <a:ea typeface="ＭＳ Ｐゴシック"/>
                        </a:rPr>
                        <a:t>部門管理者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23055406"/>
                  </a:ext>
                </a:extLst>
              </a:tr>
              <a:tr h="3797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ysClr val="windowText" lastClr="000000"/>
                        </a:solidFill>
                        <a:latin typeface="ＭＳ Ｐゴシック"/>
                        <a:ea typeface="ＭＳ Ｐゴシック"/>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8824798"/>
                  </a:ext>
                </a:extLst>
              </a:tr>
            </a:tbl>
          </a:graphicData>
        </a:graphic>
      </p:graphicFrame>
      <p:cxnSp>
        <p:nvCxnSpPr>
          <p:cNvPr id="93" name="直線コネクタ 92">
            <a:extLst>
              <a:ext uri="{FF2B5EF4-FFF2-40B4-BE49-F238E27FC236}">
                <a16:creationId xmlns:a16="http://schemas.microsoft.com/office/drawing/2014/main" id="{65942E41-168F-43C6-A2C9-1C0A28BE7CC9}"/>
              </a:ext>
            </a:extLst>
          </p:cNvPr>
          <p:cNvCxnSpPr/>
          <p:nvPr/>
        </p:nvCxnSpPr>
        <p:spPr>
          <a:xfrm flipH="1">
            <a:off x="2942137" y="2489538"/>
            <a:ext cx="111106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94" name="表 93">
            <a:extLst>
              <a:ext uri="{FF2B5EF4-FFF2-40B4-BE49-F238E27FC236}">
                <a16:creationId xmlns:a16="http://schemas.microsoft.com/office/drawing/2014/main" id="{93B694FE-1207-48C3-A2C5-936D9864417D}"/>
              </a:ext>
            </a:extLst>
          </p:cNvPr>
          <p:cNvGraphicFramePr>
            <a:graphicFrameLocks noGrp="1"/>
          </p:cNvGraphicFramePr>
          <p:nvPr>
            <p:extLst>
              <p:ext uri="{D42A27DB-BD31-4B8C-83A1-F6EECF244321}">
                <p14:modId xmlns:p14="http://schemas.microsoft.com/office/powerpoint/2010/main" val="256935485"/>
              </p:ext>
            </p:extLst>
          </p:nvPr>
        </p:nvGraphicFramePr>
        <p:xfrm>
          <a:off x="5838201" y="1039048"/>
          <a:ext cx="2944896" cy="4483316"/>
        </p:xfrm>
        <a:graphic>
          <a:graphicData uri="http://schemas.openxmlformats.org/drawingml/2006/table">
            <a:tbl>
              <a:tblPr>
                <a:tableStyleId>{5C22544A-7EE6-4342-B048-85BDC9FD1C3A}</a:tableStyleId>
              </a:tblPr>
              <a:tblGrid>
                <a:gridCol w="1045678">
                  <a:extLst>
                    <a:ext uri="{9D8B030D-6E8A-4147-A177-3AD203B41FA5}">
                      <a16:colId xmlns:a16="http://schemas.microsoft.com/office/drawing/2014/main" val="2032211311"/>
                    </a:ext>
                  </a:extLst>
                </a:gridCol>
                <a:gridCol w="1899218">
                  <a:extLst>
                    <a:ext uri="{9D8B030D-6E8A-4147-A177-3AD203B41FA5}">
                      <a16:colId xmlns:a16="http://schemas.microsoft.com/office/drawing/2014/main" val="3996980954"/>
                    </a:ext>
                  </a:extLst>
                </a:gridCol>
              </a:tblGrid>
              <a:tr h="209858">
                <a:tc>
                  <a:txBody>
                    <a:bodyPr/>
                    <a:lstStyle/>
                    <a:p>
                      <a:pPr marL="0" algn="ctr" defTabSz="914400" rtl="0" eaLnBrk="1" fontAlgn="ctr" latinLnBrk="0" hangingPunct="1">
                        <a:lnSpc>
                          <a:spcPts val="1200"/>
                        </a:lnSpc>
                        <a:defRPr sz="1000"/>
                      </a:pPr>
                      <a:r>
                        <a:rPr kumimoji="1" lang="ja-JP" altLang="en-US" sz="1000" b="0" i="0" u="none" strike="noStrike" kern="1200" baseline="0" dirty="0">
                          <a:solidFill>
                            <a:srgbClr val="000000"/>
                          </a:solidFill>
                          <a:latin typeface="ＭＳ Ｐゴシック"/>
                          <a:ea typeface="ＭＳ Ｐゴシック"/>
                          <a:cs typeface="+mn-cs"/>
                        </a:rPr>
                        <a:t>名称</a:t>
                      </a:r>
                    </a:p>
                  </a:txBody>
                  <a:tcPr marL="4763" marR="4763" marT="476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marL="171450" indent="-171450" algn="ctr"/>
                      <a:r>
                        <a:rPr kumimoji="1" lang="ja-JP" altLang="en-US" sz="1000" b="0" i="0" u="none" strike="noStrike" kern="1200" baseline="0" dirty="0">
                          <a:solidFill>
                            <a:srgbClr val="000000"/>
                          </a:solidFill>
                          <a:latin typeface="ＭＳ Ｐゴシック"/>
                          <a:ea typeface="ＭＳ Ｐゴシック"/>
                          <a:cs typeface="+mn-cs"/>
                        </a:rPr>
                        <a:t>責任及び権限</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653669535"/>
                  </a:ext>
                </a:extLst>
              </a:tr>
              <a:tr h="1424486">
                <a:tc>
                  <a:txBody>
                    <a:bodyPr/>
                    <a:lstStyle/>
                    <a:p>
                      <a:pPr marL="0" indent="-171450" algn="ctr" defTabSz="914400" rtl="0" eaLnBrk="1" fontAlgn="ctr" latinLnBrk="0" hangingPunct="1">
                        <a:lnSpc>
                          <a:spcPts val="1200"/>
                        </a:lnSpc>
                        <a:defRPr sz="1000"/>
                      </a:pPr>
                      <a:r>
                        <a:rPr kumimoji="1" lang="ja-JP" altLang="en-US" sz="1000" b="0" i="0" u="none" strike="noStrike" kern="1200" baseline="0" dirty="0">
                          <a:solidFill>
                            <a:srgbClr val="000000"/>
                          </a:solidFill>
                          <a:latin typeface="ＭＳ Ｐゴシック"/>
                          <a:ea typeface="ＭＳ Ｐゴシック"/>
                          <a:cs typeface="+mn-cs"/>
                        </a:rPr>
                        <a:t>情報セキュリティ委員長</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marL="2540" indent="-179705" algn="just"/>
                      <a:r>
                        <a:rPr kumimoji="1" lang="ja-JP" altLang="en-US" sz="1000" b="0" i="0" u="none" strike="noStrike" kern="1200" baseline="0" dirty="0">
                          <a:solidFill>
                            <a:srgbClr val="000000"/>
                          </a:solidFill>
                          <a:latin typeface="ＭＳ Ｐゴシック"/>
                          <a:ea typeface="ＭＳ Ｐゴシック"/>
                          <a:cs typeface="+mn-cs"/>
                        </a:rPr>
                        <a:t>情報セキュリティマネジメントシステムの実施、運用について統括する。</a:t>
                      </a:r>
                    </a:p>
                    <a:p>
                      <a:pPr marL="2540" indent="-179705" algn="just"/>
                      <a:r>
                        <a:rPr kumimoji="1" lang="en-US" sz="1000" b="0" i="0" u="none" strike="noStrike" kern="1200" baseline="0" dirty="0">
                          <a:solidFill>
                            <a:srgbClr val="000000"/>
                          </a:solidFill>
                          <a:latin typeface="ＭＳ Ｐゴシック"/>
                          <a:ea typeface="ＭＳ Ｐゴシック"/>
                          <a:cs typeface="+mn-cs"/>
                        </a:rPr>
                        <a:t>ISMS</a:t>
                      </a:r>
                      <a:r>
                        <a:rPr kumimoji="1" lang="ja-JP" altLang="en-US" sz="1000" b="0" i="0" u="none" strike="noStrike" kern="1200" baseline="0" dirty="0">
                          <a:solidFill>
                            <a:srgbClr val="000000"/>
                          </a:solidFill>
                          <a:latin typeface="ＭＳ Ｐゴシック"/>
                          <a:ea typeface="ＭＳ Ｐゴシック"/>
                          <a:cs typeface="+mn-cs"/>
                        </a:rPr>
                        <a:t>が、この規格の要求事項に適合することを確実にする。</a:t>
                      </a:r>
                    </a:p>
                    <a:p>
                      <a:pPr marL="2540" indent="-179705" algn="just"/>
                      <a:r>
                        <a:rPr kumimoji="1" lang="en-US" sz="1000" b="0" i="0" u="none" strike="noStrike" kern="1200" baseline="0" dirty="0">
                          <a:solidFill>
                            <a:srgbClr val="000000"/>
                          </a:solidFill>
                          <a:latin typeface="ＭＳ Ｐゴシック"/>
                          <a:ea typeface="ＭＳ Ｐゴシック"/>
                          <a:cs typeface="+mn-cs"/>
                        </a:rPr>
                        <a:t>ISMS</a:t>
                      </a:r>
                      <a:r>
                        <a:rPr kumimoji="1" lang="ja-JP" altLang="en-US" sz="1000" b="0" i="0" u="none" strike="noStrike" kern="1200" baseline="0" dirty="0">
                          <a:solidFill>
                            <a:srgbClr val="000000"/>
                          </a:solidFill>
                          <a:latin typeface="ＭＳ Ｐゴシック"/>
                          <a:ea typeface="ＭＳ Ｐゴシック"/>
                          <a:cs typeface="+mn-cs"/>
                        </a:rPr>
                        <a:t>のパフォーマンスをトップマネジメントに報告する。 </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6655675"/>
                  </a:ext>
                </a:extLst>
              </a:tr>
              <a:tr h="610494">
                <a:tc>
                  <a:txBody>
                    <a:bodyPr/>
                    <a:lstStyle/>
                    <a:p>
                      <a:pPr marL="0" indent="-4445" algn="ctr" defTabSz="914400" rtl="0" eaLnBrk="1" fontAlgn="ctr" latinLnBrk="0" hangingPunct="1">
                        <a:lnSpc>
                          <a:spcPts val="1200"/>
                        </a:lnSpc>
                        <a:defRPr sz="1000"/>
                      </a:pPr>
                      <a:r>
                        <a:rPr kumimoji="1" lang="ja-JP" altLang="en-US" sz="1000" b="0" i="0" u="none" strike="noStrike" kern="1200" baseline="0" dirty="0">
                          <a:solidFill>
                            <a:srgbClr val="000000"/>
                          </a:solidFill>
                          <a:latin typeface="ＭＳ Ｐゴシック"/>
                          <a:ea typeface="ＭＳ Ｐゴシック"/>
                          <a:cs typeface="+mn-cs"/>
                        </a:rPr>
                        <a:t>部門管理者</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marL="2540" indent="-179705" algn="just"/>
                      <a:r>
                        <a:rPr kumimoji="1" lang="ja-JP" altLang="en-US" sz="1000" b="0" i="0" u="none" strike="noStrike" kern="1200" baseline="0" dirty="0">
                          <a:solidFill>
                            <a:srgbClr val="000000"/>
                          </a:solidFill>
                          <a:latin typeface="ＭＳ Ｐゴシック"/>
                          <a:ea typeface="ＭＳ Ｐゴシック"/>
                          <a:cs typeface="+mn-cs"/>
                        </a:rPr>
                        <a:t>情報セキュリティマネジメントシステムの部門代表者として、部門を管理する。</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3240778"/>
                  </a:ext>
                </a:extLst>
              </a:tr>
              <a:tr h="813992">
                <a:tc>
                  <a:txBody>
                    <a:bodyPr/>
                    <a:lstStyle/>
                    <a:p>
                      <a:pPr marL="0" indent="-171450" algn="ctr" defTabSz="914400" rtl="0" eaLnBrk="1" fontAlgn="ctr" latinLnBrk="0" hangingPunct="1">
                        <a:lnSpc>
                          <a:spcPts val="1200"/>
                        </a:lnSpc>
                        <a:defRPr sz="1000"/>
                      </a:pPr>
                      <a:r>
                        <a:rPr kumimoji="1" lang="ja-JP" altLang="en-US" sz="1000" b="0" i="0" u="none" strike="noStrike" kern="1200" baseline="0" dirty="0">
                          <a:solidFill>
                            <a:srgbClr val="000000"/>
                          </a:solidFill>
                          <a:latin typeface="ＭＳ Ｐゴシック"/>
                          <a:ea typeface="ＭＳ Ｐゴシック"/>
                          <a:cs typeface="+mn-cs"/>
                        </a:rPr>
                        <a:t>情報システム</a:t>
                      </a:r>
                      <a:br>
                        <a:rPr kumimoji="1" lang="en-US" altLang="ja-JP" sz="1000" b="0" i="0" u="none" strike="noStrike" kern="1200" baseline="0" dirty="0">
                          <a:solidFill>
                            <a:srgbClr val="000000"/>
                          </a:solidFill>
                          <a:latin typeface="ＭＳ Ｐゴシック"/>
                          <a:ea typeface="ＭＳ Ｐゴシック"/>
                          <a:cs typeface="+mn-cs"/>
                        </a:rPr>
                      </a:br>
                      <a:r>
                        <a:rPr kumimoji="1" lang="ja-JP" altLang="en-US" sz="1000" b="0" i="0" u="none" strike="noStrike" kern="1200" baseline="0" dirty="0">
                          <a:solidFill>
                            <a:srgbClr val="000000"/>
                          </a:solidFill>
                          <a:latin typeface="ＭＳ Ｐゴシック"/>
                          <a:ea typeface="ＭＳ Ｐゴシック"/>
                          <a:cs typeface="+mn-cs"/>
                        </a:rPr>
                        <a:t>管理者</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marL="2540" indent="-2540" algn="just"/>
                      <a:r>
                        <a:rPr kumimoji="1" lang="ja-JP" altLang="en-US" sz="1000" b="0" i="0" u="none" strike="noStrike" kern="1200" baseline="0" dirty="0">
                          <a:solidFill>
                            <a:srgbClr val="000000"/>
                          </a:solidFill>
                          <a:latin typeface="ＭＳ Ｐゴシック"/>
                          <a:ea typeface="ＭＳ Ｐゴシック"/>
                          <a:cs typeface="+mn-cs"/>
                        </a:rPr>
                        <a:t>情報システム部門の管理者で、情報システム管理に関する規程・規則に従い、</a:t>
                      </a:r>
                      <a:r>
                        <a:rPr kumimoji="1" lang="en-US" sz="1000" b="0" i="0" u="none" strike="noStrike" kern="1200" baseline="0" dirty="0">
                          <a:solidFill>
                            <a:srgbClr val="000000"/>
                          </a:solidFill>
                          <a:latin typeface="ＭＳ Ｐゴシック"/>
                          <a:ea typeface="ＭＳ Ｐゴシック"/>
                          <a:cs typeface="+mn-cs"/>
                        </a:rPr>
                        <a:t>ISMS</a:t>
                      </a:r>
                      <a:r>
                        <a:rPr kumimoji="1" lang="ja-JP" altLang="en-US" sz="1000" b="0" i="0" u="none" strike="noStrike" kern="1200" baseline="0" dirty="0">
                          <a:solidFill>
                            <a:srgbClr val="000000"/>
                          </a:solidFill>
                          <a:latin typeface="ＭＳ Ｐゴシック"/>
                          <a:ea typeface="ＭＳ Ｐゴシック"/>
                          <a:cs typeface="+mn-cs"/>
                        </a:rPr>
                        <a:t>を維持するための安全管理対策を実施する。</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1997499"/>
                  </a:ext>
                </a:extLst>
              </a:tr>
              <a:tr h="610494">
                <a:tc>
                  <a:txBody>
                    <a:bodyPr/>
                    <a:lstStyle/>
                    <a:p>
                      <a:pPr marL="0" indent="-171450" algn="ctr" defTabSz="914400" rtl="0" eaLnBrk="1" fontAlgn="ctr" latinLnBrk="0" hangingPunct="1">
                        <a:lnSpc>
                          <a:spcPts val="1200"/>
                        </a:lnSpc>
                        <a:defRPr sz="1000"/>
                      </a:pPr>
                      <a:r>
                        <a:rPr kumimoji="1" lang="en-US" sz="1000" b="0" i="0" u="none" strike="noStrike" kern="1200" baseline="0" dirty="0">
                          <a:solidFill>
                            <a:srgbClr val="000000"/>
                          </a:solidFill>
                          <a:latin typeface="ＭＳ Ｐゴシック"/>
                          <a:ea typeface="ＭＳ Ｐゴシック"/>
                          <a:cs typeface="+mn-cs"/>
                        </a:rPr>
                        <a:t>ISMS</a:t>
                      </a:r>
                      <a:r>
                        <a:rPr kumimoji="1" lang="ja-JP" altLang="en-US" sz="1000" b="0" i="0" u="none" strike="noStrike" kern="1200" baseline="0" dirty="0">
                          <a:solidFill>
                            <a:srgbClr val="000000"/>
                          </a:solidFill>
                          <a:latin typeface="ＭＳ Ｐゴシック"/>
                          <a:ea typeface="ＭＳ Ｐゴシック"/>
                          <a:cs typeface="+mn-cs"/>
                        </a:rPr>
                        <a:t>事務局</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marL="2540" indent="-2540" algn="just"/>
                      <a:r>
                        <a:rPr kumimoji="1" lang="ja-JP" altLang="en-US" sz="1000" b="0" i="0" u="none" strike="noStrike" kern="1200" baseline="0" dirty="0">
                          <a:solidFill>
                            <a:srgbClr val="000000"/>
                          </a:solidFill>
                          <a:latin typeface="ＭＳ Ｐゴシック"/>
                          <a:ea typeface="ＭＳ Ｐゴシック"/>
                          <a:cs typeface="+mn-cs"/>
                        </a:rPr>
                        <a:t>情報セキュリティ委員長を補佐し、マネジメントシステム活動の管理を行う。</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0318351"/>
                  </a:ext>
                </a:extLst>
              </a:tr>
              <a:tr h="813992">
                <a:tc>
                  <a:txBody>
                    <a:bodyPr/>
                    <a:lstStyle/>
                    <a:p>
                      <a:pPr marL="0" indent="-171450" algn="ctr" defTabSz="914400" rtl="0" eaLnBrk="1" fontAlgn="ctr" latinLnBrk="0" hangingPunct="1">
                        <a:lnSpc>
                          <a:spcPts val="1200"/>
                        </a:lnSpc>
                        <a:defRPr sz="1000"/>
                      </a:pPr>
                      <a:r>
                        <a:rPr kumimoji="1" lang="en-US" sz="1000" b="0" i="0" u="none" strike="noStrike" kern="1200" baseline="0" dirty="0">
                          <a:solidFill>
                            <a:srgbClr val="000000"/>
                          </a:solidFill>
                          <a:latin typeface="ＭＳ Ｐゴシック"/>
                          <a:ea typeface="ＭＳ Ｐゴシック"/>
                          <a:cs typeface="+mn-cs"/>
                        </a:rPr>
                        <a:t>ISMS</a:t>
                      </a:r>
                      <a:r>
                        <a:rPr kumimoji="1" lang="ja-JP" altLang="en-US" sz="1000" b="0" i="0" u="none" strike="noStrike" kern="1200" baseline="0" dirty="0">
                          <a:solidFill>
                            <a:srgbClr val="000000"/>
                          </a:solidFill>
                          <a:latin typeface="ＭＳ Ｐゴシック"/>
                          <a:ea typeface="ＭＳ Ｐゴシック"/>
                          <a:cs typeface="+mn-cs"/>
                        </a:rPr>
                        <a:t>内部監査</a:t>
                      </a:r>
                      <a:br>
                        <a:rPr kumimoji="1" lang="en-US" altLang="ja-JP" sz="1000" b="0" i="0" u="none" strike="noStrike" kern="1200" baseline="0" dirty="0">
                          <a:solidFill>
                            <a:srgbClr val="000000"/>
                          </a:solidFill>
                          <a:latin typeface="ＭＳ Ｐゴシック"/>
                          <a:ea typeface="ＭＳ Ｐゴシック"/>
                          <a:cs typeface="+mn-cs"/>
                        </a:rPr>
                      </a:br>
                      <a:r>
                        <a:rPr kumimoji="1" lang="ja-JP" altLang="en-US" sz="1000" b="0" i="0" u="none" strike="noStrike" kern="1200" baseline="0" dirty="0">
                          <a:solidFill>
                            <a:srgbClr val="000000"/>
                          </a:solidFill>
                          <a:latin typeface="ＭＳ Ｐゴシック"/>
                          <a:ea typeface="ＭＳ Ｐゴシック"/>
                          <a:cs typeface="+mn-cs"/>
                        </a:rPr>
                        <a:t>責任者</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marL="2540" indent="-2540" algn="just"/>
                      <a:r>
                        <a:rPr kumimoji="1" lang="en-US" sz="1000" b="0" i="0" u="none" strike="noStrike" kern="1200" baseline="0" dirty="0">
                          <a:solidFill>
                            <a:srgbClr val="000000"/>
                          </a:solidFill>
                          <a:latin typeface="ＭＳ Ｐゴシック"/>
                          <a:ea typeface="ＭＳ Ｐゴシック"/>
                          <a:cs typeface="+mn-cs"/>
                        </a:rPr>
                        <a:t>ISMS</a:t>
                      </a:r>
                      <a:r>
                        <a:rPr kumimoji="1" lang="ja-JP" altLang="en-US" sz="1000" b="0" i="0" u="none" strike="noStrike" kern="1200" baseline="0" dirty="0">
                          <a:solidFill>
                            <a:srgbClr val="000000"/>
                          </a:solidFill>
                          <a:latin typeface="ＭＳ Ｐゴシック"/>
                          <a:ea typeface="ＭＳ Ｐゴシック"/>
                          <a:cs typeface="+mn-cs"/>
                        </a:rPr>
                        <a:t>内部監査責任者は、情報セキュリティマネジメントシステムとその実施状況に係わる監査を統括する責任と権限を有する。</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02576495"/>
                  </a:ext>
                </a:extLst>
              </a:tr>
            </a:tbl>
          </a:graphicData>
        </a:graphic>
      </p:graphicFrame>
      <p:sp>
        <p:nvSpPr>
          <p:cNvPr id="14" name="テキスト ボックス 13">
            <a:extLst>
              <a:ext uri="{FF2B5EF4-FFF2-40B4-BE49-F238E27FC236}">
                <a16:creationId xmlns:a16="http://schemas.microsoft.com/office/drawing/2014/main" id="{31268AAD-2F17-442D-AA49-5AB03EAB8A9D}"/>
              </a:ext>
            </a:extLst>
          </p:cNvPr>
          <p:cNvSpPr txBox="1"/>
          <p:nvPr/>
        </p:nvSpPr>
        <p:spPr>
          <a:xfrm>
            <a:off x="7498499" y="51569"/>
            <a:ext cx="1284598" cy="246221"/>
          </a:xfrm>
          <a:prstGeom prst="rect">
            <a:avLst/>
          </a:prstGeom>
          <a:noFill/>
        </p:spPr>
        <p:txBody>
          <a:bodyPr wrap="square">
            <a:spAutoFit/>
          </a:bodyPr>
          <a:lstStyle/>
          <a:p>
            <a:pPr algn="r" fontAlgn="ctr"/>
            <a:r>
              <a:rPr lang="ja-JP" altLang="en-US" sz="1000" u="none" strike="noStrike" dirty="0">
                <a:effectLst/>
                <a:latin typeface="ＭＳ Ｐゴシック" panose="020B0600070205080204" pitchFamily="50" charset="-128"/>
                <a:ea typeface="ＭＳ Ｐゴシック" panose="020B0600070205080204" pitchFamily="50" charset="-128"/>
              </a:rPr>
              <a:t>文書番号：</a:t>
            </a:r>
            <a:r>
              <a:rPr lang="en-US" altLang="ja-JP" sz="1000" u="none" strike="noStrike" dirty="0">
                <a:effectLst/>
                <a:latin typeface="ＭＳ Ｐゴシック" panose="020B0600070205080204" pitchFamily="50" charset="-128"/>
                <a:ea typeface="ＭＳ Ｐゴシック" panose="020B0600070205080204" pitchFamily="50" charset="-128"/>
              </a:rPr>
              <a:t>A-06</a:t>
            </a:r>
            <a:endParaRPr lang="en-US" altLang="ja-JP" sz="1000" b="0" i="0" u="none" strike="noStrike" dirty="0">
              <a:effectLst/>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86161E92-8E76-4795-8E79-D485656132F4}"/>
              </a:ext>
            </a:extLst>
          </p:cNvPr>
          <p:cNvSpPr txBox="1"/>
          <p:nvPr/>
        </p:nvSpPr>
        <p:spPr>
          <a:xfrm>
            <a:off x="5549970" y="577832"/>
            <a:ext cx="1532587" cy="214426"/>
          </a:xfrm>
          <a:prstGeom prst="rect">
            <a:avLst/>
          </a:prstGeom>
          <a:noFill/>
        </p:spPr>
        <p:txBody>
          <a:bodyPr wrap="square" rtlCol="0">
            <a:noAutofit/>
          </a:bodyPr>
          <a:lstStyle/>
          <a:p>
            <a:pPr defTabSz="914400" fontAlgn="ctr">
              <a:spcBef>
                <a:spcPts val="0"/>
              </a:spcBef>
              <a:spcAft>
                <a:spcPts val="0"/>
              </a:spcAft>
            </a:pPr>
            <a:r>
              <a:rPr kumimoji="1" lang="zh-TW" altLang="en-US" sz="1000" dirty="0">
                <a:solidFill>
                  <a:schemeClr val="dk1"/>
                </a:solidFill>
                <a:latin typeface="ＭＳ Ｐゴシック" panose="020B0600070205080204" pitchFamily="50" charset="-128"/>
                <a:ea typeface="ＭＳ Ｐゴシック" panose="020B0600070205080204" pitchFamily="50" charset="-128"/>
              </a:rPr>
              <a:t>承認者：</a:t>
            </a:r>
            <a:r>
              <a:rPr kumimoji="1" lang="ja-JP" altLang="en-US" sz="1000" dirty="0">
                <a:solidFill>
                  <a:schemeClr val="dk1"/>
                </a:solidFill>
                <a:latin typeface="ＭＳ Ｐゴシック" panose="020B0600070205080204" pitchFamily="50" charset="-128"/>
                <a:ea typeface="ＭＳ Ｐゴシック" panose="020B0600070205080204" pitchFamily="50" charset="-128"/>
              </a:rPr>
              <a:t>沈 燁</a:t>
            </a:r>
            <a:endParaRPr kumimoji="1" lang="ja-JP" altLang="ja-JP" sz="1000" dirty="0">
              <a:solidFill>
                <a:schemeClr val="dk1"/>
              </a:solidFill>
              <a:latin typeface="ＭＳ Ｐゴシック" panose="020B0600070205080204" pitchFamily="50" charset="-128"/>
              <a:ea typeface="ＭＳ Ｐゴシック" panose="020B0600070205080204" pitchFamily="50" charset="-128"/>
            </a:endParaRPr>
          </a:p>
        </p:txBody>
      </p:sp>
      <p:sp>
        <p:nvSpPr>
          <p:cNvPr id="16" name="テキスト ボックス 15">
            <a:extLst>
              <a:ext uri="{FF2B5EF4-FFF2-40B4-BE49-F238E27FC236}">
                <a16:creationId xmlns:a16="http://schemas.microsoft.com/office/drawing/2014/main" id="{E1E8FAE0-E8FF-4487-812E-0FFAD94D284F}"/>
              </a:ext>
            </a:extLst>
          </p:cNvPr>
          <p:cNvSpPr txBox="1"/>
          <p:nvPr/>
        </p:nvSpPr>
        <p:spPr>
          <a:xfrm>
            <a:off x="7082557" y="336273"/>
            <a:ext cx="1700540" cy="241559"/>
          </a:xfrm>
          <a:prstGeom prst="rect">
            <a:avLst/>
          </a:prstGeom>
          <a:noFill/>
        </p:spPr>
        <p:txBody>
          <a:bodyPr wrap="square" rtlCol="0">
            <a:noAutofit/>
          </a:bodyPr>
          <a:lstStyle/>
          <a:p>
            <a:pPr defTabSz="914400" fontAlgn="ctr">
              <a:spcBef>
                <a:spcPts val="0"/>
              </a:spcBef>
              <a:spcAft>
                <a:spcPts val="0"/>
              </a:spcAft>
            </a:pPr>
            <a:r>
              <a:rPr kumimoji="1" lang="ja-JP" altLang="en-US" sz="1000" dirty="0">
                <a:solidFill>
                  <a:schemeClr val="dk1"/>
                </a:solidFill>
                <a:latin typeface="ＭＳ Ｐゴシック" panose="020B0600070205080204" pitchFamily="50" charset="-128"/>
                <a:ea typeface="ＭＳ Ｐゴシック" panose="020B0600070205080204" pitchFamily="50" charset="-128"/>
              </a:rPr>
              <a:t>作成日：</a:t>
            </a:r>
            <a:r>
              <a:rPr kumimoji="1" lang="en-US" altLang="ja-JP" sz="1000" dirty="0">
                <a:solidFill>
                  <a:schemeClr val="dk1"/>
                </a:solidFill>
                <a:latin typeface="ＭＳ Ｐゴシック" panose="020B0600070205080204" pitchFamily="50" charset="-128"/>
                <a:ea typeface="ＭＳ Ｐゴシック" panose="020B0600070205080204" pitchFamily="50" charset="-128"/>
              </a:rPr>
              <a:t>2026</a:t>
            </a:r>
            <a:r>
              <a:rPr kumimoji="1" lang="ja-JP" altLang="en-US" sz="1000" dirty="0">
                <a:solidFill>
                  <a:schemeClr val="dk1"/>
                </a:solidFill>
                <a:latin typeface="ＭＳ Ｐゴシック" panose="020B0600070205080204" pitchFamily="50" charset="-128"/>
                <a:ea typeface="ＭＳ Ｐゴシック" panose="020B0600070205080204" pitchFamily="50" charset="-128"/>
              </a:rPr>
              <a:t>年</a:t>
            </a:r>
            <a:r>
              <a:rPr kumimoji="1" lang="en-US" altLang="ja-JP" sz="1000" dirty="0">
                <a:solidFill>
                  <a:schemeClr val="dk1"/>
                </a:solidFill>
                <a:latin typeface="ＭＳ Ｐゴシック" panose="020B0600070205080204" pitchFamily="50" charset="-128"/>
                <a:ea typeface="ＭＳ Ｐゴシック" panose="020B0600070205080204" pitchFamily="50" charset="-128"/>
              </a:rPr>
              <a:t>4</a:t>
            </a:r>
            <a:r>
              <a:rPr kumimoji="1" lang="ja-JP" altLang="en-US" sz="1000" dirty="0">
                <a:solidFill>
                  <a:schemeClr val="dk1"/>
                </a:solidFill>
                <a:latin typeface="ＭＳ Ｐゴシック" panose="020B0600070205080204" pitchFamily="50" charset="-128"/>
                <a:ea typeface="ＭＳ Ｐゴシック" panose="020B0600070205080204" pitchFamily="50" charset="-128"/>
              </a:rPr>
              <a:t>月</a:t>
            </a:r>
            <a:r>
              <a:rPr kumimoji="1" lang="en-US" altLang="ja-JP" sz="1000" dirty="0">
                <a:solidFill>
                  <a:schemeClr val="dk1"/>
                </a:solidFill>
                <a:latin typeface="ＭＳ Ｐゴシック" panose="020B0600070205080204" pitchFamily="50" charset="-128"/>
                <a:ea typeface="ＭＳ Ｐゴシック" panose="020B0600070205080204" pitchFamily="50" charset="-128"/>
              </a:rPr>
              <a:t>1</a:t>
            </a:r>
            <a:r>
              <a:rPr kumimoji="1" lang="ja-JP" altLang="en-US" sz="1000" dirty="0">
                <a:solidFill>
                  <a:schemeClr val="dk1"/>
                </a:solidFill>
                <a:latin typeface="ＭＳ Ｐゴシック" panose="020B0600070205080204" pitchFamily="50" charset="-128"/>
                <a:ea typeface="ＭＳ Ｐゴシック" panose="020B0600070205080204" pitchFamily="50" charset="-128"/>
              </a:rPr>
              <a:t>日</a:t>
            </a:r>
            <a:endParaRPr kumimoji="1" lang="ja-JP" altLang="ja-JP" sz="1000" dirty="0">
              <a:solidFill>
                <a:schemeClr val="dk1"/>
              </a:solidFill>
              <a:latin typeface="ＭＳ Ｐゴシック" panose="020B0600070205080204" pitchFamily="50" charset="-128"/>
              <a:ea typeface="ＭＳ Ｐゴシック" panose="020B0600070205080204" pitchFamily="50" charset="-128"/>
            </a:endParaRPr>
          </a:p>
        </p:txBody>
      </p:sp>
      <p:sp>
        <p:nvSpPr>
          <p:cNvPr id="17" name="テキスト ボックス 16">
            <a:extLst>
              <a:ext uri="{FF2B5EF4-FFF2-40B4-BE49-F238E27FC236}">
                <a16:creationId xmlns:a16="http://schemas.microsoft.com/office/drawing/2014/main" id="{D77C373A-3A38-43C0-919A-1DF90826B08F}"/>
              </a:ext>
            </a:extLst>
          </p:cNvPr>
          <p:cNvSpPr txBox="1"/>
          <p:nvPr/>
        </p:nvSpPr>
        <p:spPr>
          <a:xfrm>
            <a:off x="7082557" y="579982"/>
            <a:ext cx="1700540" cy="212275"/>
          </a:xfrm>
          <a:prstGeom prst="rect">
            <a:avLst/>
          </a:prstGeom>
          <a:noFill/>
        </p:spPr>
        <p:txBody>
          <a:bodyPr wrap="square" rtlCol="0">
            <a:noAutofit/>
          </a:bodyPr>
          <a:lstStyle/>
          <a:p>
            <a:pPr defTabSz="914400" fontAlgn="ctr">
              <a:spcBef>
                <a:spcPts val="0"/>
              </a:spcBef>
              <a:spcAft>
                <a:spcPts val="0"/>
              </a:spcAft>
            </a:pPr>
            <a:r>
              <a:rPr kumimoji="1" lang="zh-TW" altLang="en-US" sz="1000" dirty="0">
                <a:solidFill>
                  <a:schemeClr val="dk1"/>
                </a:solidFill>
                <a:latin typeface="ＭＳ Ｐゴシック" panose="020B0600070205080204" pitchFamily="50" charset="-128"/>
                <a:ea typeface="ＭＳ Ｐゴシック" panose="020B0600070205080204" pitchFamily="50" charset="-128"/>
              </a:rPr>
              <a:t>承認日：</a:t>
            </a:r>
            <a:r>
              <a:rPr kumimoji="1" lang="en-US" altLang="ja-JP" sz="1000" dirty="0">
                <a:solidFill>
                  <a:schemeClr val="dk1"/>
                </a:solidFill>
                <a:latin typeface="ＭＳ Ｐゴシック" panose="020B0600070205080204" pitchFamily="50" charset="-128"/>
                <a:ea typeface="ＭＳ Ｐゴシック" panose="020B0600070205080204" pitchFamily="50" charset="-128"/>
              </a:rPr>
              <a:t>2026</a:t>
            </a:r>
            <a:r>
              <a:rPr kumimoji="1" lang="ja-JP" altLang="en-US" sz="1000" dirty="0">
                <a:solidFill>
                  <a:schemeClr val="dk1"/>
                </a:solidFill>
                <a:latin typeface="ＭＳ Ｐゴシック" panose="020B0600070205080204" pitchFamily="50" charset="-128"/>
                <a:ea typeface="ＭＳ Ｐゴシック" panose="020B0600070205080204" pitchFamily="50" charset="-128"/>
              </a:rPr>
              <a:t>年</a:t>
            </a:r>
            <a:r>
              <a:rPr kumimoji="1" lang="en-US" altLang="ja-JP" sz="1000" dirty="0">
                <a:solidFill>
                  <a:schemeClr val="dk1"/>
                </a:solidFill>
                <a:latin typeface="ＭＳ Ｐゴシック" panose="020B0600070205080204" pitchFamily="50" charset="-128"/>
                <a:ea typeface="ＭＳ Ｐゴシック" panose="020B0600070205080204" pitchFamily="50" charset="-128"/>
              </a:rPr>
              <a:t>4</a:t>
            </a:r>
            <a:r>
              <a:rPr kumimoji="1" lang="ja-JP" altLang="en-US" sz="1000" dirty="0">
                <a:solidFill>
                  <a:schemeClr val="dk1"/>
                </a:solidFill>
                <a:latin typeface="ＭＳ Ｐゴシック" panose="020B0600070205080204" pitchFamily="50" charset="-128"/>
                <a:ea typeface="ＭＳ Ｐゴシック" panose="020B0600070205080204" pitchFamily="50" charset="-128"/>
              </a:rPr>
              <a:t>月</a:t>
            </a:r>
            <a:r>
              <a:rPr kumimoji="1" lang="en-US" altLang="ja-JP" sz="1000" dirty="0">
                <a:solidFill>
                  <a:schemeClr val="dk1"/>
                </a:solidFill>
                <a:latin typeface="ＭＳ Ｐゴシック" panose="020B0600070205080204" pitchFamily="50" charset="-128"/>
                <a:ea typeface="ＭＳ Ｐゴシック" panose="020B0600070205080204" pitchFamily="50" charset="-128"/>
              </a:rPr>
              <a:t>1</a:t>
            </a:r>
            <a:r>
              <a:rPr kumimoji="1" lang="ja-JP" altLang="en-US" sz="1000" dirty="0">
                <a:solidFill>
                  <a:schemeClr val="dk1"/>
                </a:solidFill>
                <a:latin typeface="ＭＳ Ｐゴシック" panose="020B0600070205080204" pitchFamily="50" charset="-128"/>
                <a:ea typeface="ＭＳ Ｐゴシック" panose="020B0600070205080204" pitchFamily="50" charset="-128"/>
              </a:rPr>
              <a:t>日</a:t>
            </a:r>
            <a:endParaRPr kumimoji="1" lang="ja-JP" altLang="ja-JP" sz="1000" dirty="0">
              <a:solidFill>
                <a:schemeClr val="dk1"/>
              </a:solidFill>
              <a:latin typeface="ＭＳ Ｐゴシック" panose="020B0600070205080204" pitchFamily="50" charset="-128"/>
              <a:ea typeface="ＭＳ Ｐゴシック" panose="020B0600070205080204" pitchFamily="50" charset="-128"/>
            </a:endParaRPr>
          </a:p>
        </p:txBody>
      </p:sp>
      <p:sp>
        <p:nvSpPr>
          <p:cNvPr id="19" name="テキスト ボックス 18">
            <a:extLst>
              <a:ext uri="{FF2B5EF4-FFF2-40B4-BE49-F238E27FC236}">
                <a16:creationId xmlns:a16="http://schemas.microsoft.com/office/drawing/2014/main" id="{0BE0E49E-D752-436B-BC12-EFF4F45A261A}"/>
              </a:ext>
            </a:extLst>
          </p:cNvPr>
          <p:cNvSpPr txBox="1"/>
          <p:nvPr/>
        </p:nvSpPr>
        <p:spPr>
          <a:xfrm>
            <a:off x="2268194" y="1778656"/>
            <a:ext cx="1341000" cy="376476"/>
          </a:xfrm>
          <a:prstGeom prst="rect">
            <a:avLst/>
          </a:prstGeom>
          <a:noFill/>
        </p:spPr>
        <p:txBody>
          <a:bodyPr wrap="none" rtlCol="0" anchor="ctr">
            <a:noAutofit/>
          </a:bodyPr>
          <a:lstStyle/>
          <a:p>
            <a:pPr algn="ctr"/>
            <a:r>
              <a:rPr lang="ja-JP" altLang="en-US" sz="1200" b="0" i="0" u="none" strike="noStrike" baseline="0">
                <a:solidFill>
                  <a:sysClr val="windowText" lastClr="000000"/>
                </a:solidFill>
                <a:latin typeface="ＭＳ Ｐゴシック"/>
                <a:ea typeface="ＭＳ Ｐゴシック"/>
              </a:rPr>
              <a:t>沈 燁</a:t>
            </a:r>
            <a:endParaRPr lang="en-US" altLang="ja-JP" sz="1200" b="0" i="0" u="none" strike="noStrike" baseline="0" dirty="0">
              <a:solidFill>
                <a:sysClr val="windowText" lastClr="000000"/>
              </a:solidFill>
              <a:latin typeface="ＭＳ Ｐゴシック"/>
              <a:ea typeface="ＭＳ Ｐゴシック"/>
            </a:endParaRPr>
          </a:p>
        </p:txBody>
      </p:sp>
      <p:sp>
        <p:nvSpPr>
          <p:cNvPr id="21" name="テキスト ボックス 20">
            <a:extLst>
              <a:ext uri="{FF2B5EF4-FFF2-40B4-BE49-F238E27FC236}">
                <a16:creationId xmlns:a16="http://schemas.microsoft.com/office/drawing/2014/main" id="{CD6268CA-00A8-4AAC-9D95-2ACCABA535BB}"/>
              </a:ext>
            </a:extLst>
          </p:cNvPr>
          <p:cNvSpPr txBox="1"/>
          <p:nvPr/>
        </p:nvSpPr>
        <p:spPr>
          <a:xfrm>
            <a:off x="4061629" y="2644439"/>
            <a:ext cx="1341000" cy="376476"/>
          </a:xfrm>
          <a:prstGeom prst="rect">
            <a:avLst/>
          </a:prstGeom>
          <a:noFill/>
        </p:spPr>
        <p:txBody>
          <a:bodyPr wrap="none" rtlCol="0" anchor="ctr">
            <a:noAutofit/>
          </a:bodyPr>
          <a:lstStyle/>
          <a:p>
            <a:pPr algn="ctr"/>
            <a:r>
              <a:rPr lang="ja-JP" altLang="en-US" sz="1200" b="0" i="0" u="none" strike="noStrike" baseline="0" dirty="0">
                <a:solidFill>
                  <a:sysClr val="windowText" lastClr="000000"/>
                </a:solidFill>
                <a:latin typeface="ＭＳ Ｐゴシック"/>
                <a:ea typeface="ＭＳ Ｐゴシック"/>
              </a:rPr>
              <a:t>楢﨑　泰司</a:t>
            </a:r>
            <a:endParaRPr lang="en-US" altLang="ja-JP" sz="1200" b="0" i="0" u="none" strike="noStrike" baseline="0" dirty="0">
              <a:solidFill>
                <a:sysClr val="windowText" lastClr="000000"/>
              </a:solidFill>
              <a:latin typeface="ＭＳ Ｐゴシック"/>
              <a:ea typeface="ＭＳ Ｐゴシック"/>
            </a:endParaRPr>
          </a:p>
        </p:txBody>
      </p:sp>
      <p:sp>
        <p:nvSpPr>
          <p:cNvPr id="22" name="テキスト ボックス 21">
            <a:extLst>
              <a:ext uri="{FF2B5EF4-FFF2-40B4-BE49-F238E27FC236}">
                <a16:creationId xmlns:a16="http://schemas.microsoft.com/office/drawing/2014/main" id="{0478810F-3842-498A-A16B-33155B0EA747}"/>
              </a:ext>
            </a:extLst>
          </p:cNvPr>
          <p:cNvSpPr txBox="1"/>
          <p:nvPr/>
        </p:nvSpPr>
        <p:spPr>
          <a:xfrm>
            <a:off x="2271637" y="3454071"/>
            <a:ext cx="1341000" cy="376476"/>
          </a:xfrm>
          <a:prstGeom prst="rect">
            <a:avLst/>
          </a:prstGeom>
          <a:noFill/>
        </p:spPr>
        <p:txBody>
          <a:bodyPr wrap="none" rtlCol="0" anchor="ctr">
            <a:noAutofit/>
          </a:bodyPr>
          <a:lstStyle/>
          <a:p>
            <a:pPr algn="ctr"/>
            <a:r>
              <a:rPr lang="en-US" altLang="ja-JP" sz="1200" b="0" i="0" u="none" strike="noStrike" baseline="0">
                <a:solidFill>
                  <a:sysClr val="windowText" lastClr="000000"/>
                </a:solidFill>
                <a:latin typeface="ＭＳ Ｐゴシック"/>
                <a:ea typeface="ＭＳ Ｐゴシック"/>
              </a:rPr>
              <a:t>Gavin</a:t>
            </a:r>
            <a:r>
              <a:rPr lang="ja-JP" altLang="en-US" sz="1200" b="0" i="0" u="none" strike="noStrike" baseline="0">
                <a:solidFill>
                  <a:sysClr val="windowText" lastClr="000000"/>
                </a:solidFill>
                <a:latin typeface="ＭＳ Ｐゴシック"/>
                <a:ea typeface="ＭＳ Ｐゴシック"/>
              </a:rPr>
              <a:t>　</a:t>
            </a:r>
            <a:r>
              <a:rPr lang="en-US" altLang="ja-JP" sz="1200" b="0" i="0" u="none" strike="noStrike" baseline="0">
                <a:solidFill>
                  <a:sysClr val="windowText" lastClr="000000"/>
                </a:solidFill>
                <a:latin typeface="ＭＳ Ｐゴシック"/>
                <a:ea typeface="ＭＳ Ｐゴシック"/>
              </a:rPr>
              <a:t>Zhou</a:t>
            </a:r>
            <a:endParaRPr lang="en-US" altLang="ja-JP" sz="1200" b="0" i="0" u="none" strike="noStrike" baseline="0" dirty="0">
              <a:solidFill>
                <a:sysClr val="windowText" lastClr="000000"/>
              </a:solidFill>
              <a:latin typeface="ＭＳ Ｐゴシック"/>
              <a:ea typeface="ＭＳ Ｐゴシック"/>
            </a:endParaRPr>
          </a:p>
        </p:txBody>
      </p:sp>
      <p:sp>
        <p:nvSpPr>
          <p:cNvPr id="23" name="テキスト ボックス 22">
            <a:extLst>
              <a:ext uri="{FF2B5EF4-FFF2-40B4-BE49-F238E27FC236}">
                <a16:creationId xmlns:a16="http://schemas.microsoft.com/office/drawing/2014/main" id="{A69ED6AC-A8FE-451F-85E9-9B9AEF0C0BF7}"/>
              </a:ext>
            </a:extLst>
          </p:cNvPr>
          <p:cNvSpPr txBox="1"/>
          <p:nvPr/>
        </p:nvSpPr>
        <p:spPr>
          <a:xfrm>
            <a:off x="2280618" y="5129486"/>
            <a:ext cx="1341000" cy="376476"/>
          </a:xfrm>
          <a:prstGeom prst="rect">
            <a:avLst/>
          </a:prstGeom>
          <a:noFill/>
        </p:spPr>
        <p:txBody>
          <a:bodyPr wrap="none" rtlCol="0" anchor="ctr">
            <a:noAutofit/>
          </a:bodyPr>
          <a:lstStyle/>
          <a:p>
            <a:pPr algn="ctr"/>
            <a:r>
              <a:rPr lang="en-US" altLang="ja-JP" sz="1200" b="0" i="0" u="none" strike="noStrike" baseline="0">
                <a:solidFill>
                  <a:sysClr val="windowText" lastClr="000000"/>
                </a:solidFill>
                <a:latin typeface="ＭＳ Ｐゴシック"/>
                <a:ea typeface="ＭＳ Ｐゴシック"/>
              </a:rPr>
              <a:t>Gavin</a:t>
            </a:r>
            <a:r>
              <a:rPr lang="ja-JP" altLang="en-US" sz="1200" b="0" i="0" u="none" strike="noStrike" baseline="0">
                <a:solidFill>
                  <a:sysClr val="windowText" lastClr="000000"/>
                </a:solidFill>
                <a:latin typeface="ＭＳ Ｐゴシック"/>
                <a:ea typeface="ＭＳ Ｐゴシック"/>
              </a:rPr>
              <a:t>　</a:t>
            </a:r>
            <a:r>
              <a:rPr lang="en-US" altLang="ja-JP" sz="1200" b="0" i="0" u="none" strike="noStrike" baseline="0">
                <a:solidFill>
                  <a:sysClr val="windowText" lastClr="000000"/>
                </a:solidFill>
                <a:latin typeface="ＭＳ Ｐゴシック"/>
                <a:ea typeface="ＭＳ Ｐゴシック"/>
              </a:rPr>
              <a:t>Zhou</a:t>
            </a:r>
            <a:endParaRPr lang="en-US" altLang="ja-JP" sz="1200" b="0" i="0" u="none" strike="noStrike" baseline="0" dirty="0">
              <a:solidFill>
                <a:sysClr val="windowText" lastClr="000000"/>
              </a:solidFill>
              <a:latin typeface="ＭＳ Ｐゴシック"/>
              <a:ea typeface="ＭＳ Ｐゴシック"/>
            </a:endParaRPr>
          </a:p>
        </p:txBody>
      </p:sp>
      <p:sp>
        <p:nvSpPr>
          <p:cNvPr id="24" name="テキスト ボックス 23">
            <a:extLst>
              <a:ext uri="{FF2B5EF4-FFF2-40B4-BE49-F238E27FC236}">
                <a16:creationId xmlns:a16="http://schemas.microsoft.com/office/drawing/2014/main" id="{B6D623F8-8A80-42A5-A2E1-6C4DEE9B8AB7}"/>
              </a:ext>
            </a:extLst>
          </p:cNvPr>
          <p:cNvSpPr txBox="1"/>
          <p:nvPr/>
        </p:nvSpPr>
        <p:spPr>
          <a:xfrm>
            <a:off x="4039328" y="5145128"/>
            <a:ext cx="1341000" cy="376476"/>
          </a:xfrm>
          <a:prstGeom prst="rect">
            <a:avLst/>
          </a:prstGeom>
          <a:noFill/>
        </p:spPr>
        <p:txBody>
          <a:bodyPr wrap="none" rtlCol="0" anchor="ctr">
            <a:noAutofit/>
          </a:bodyPr>
          <a:lstStyle/>
          <a:p>
            <a:pPr algn="ctr"/>
            <a:r>
              <a:rPr lang="en-US" altLang="ja-JP" sz="1200" b="0" i="0" u="none" strike="noStrike" baseline="0">
                <a:solidFill>
                  <a:sysClr val="windowText" lastClr="000000"/>
                </a:solidFill>
                <a:latin typeface="ＭＳ Ｐゴシック"/>
                <a:ea typeface="ＭＳ Ｐゴシック"/>
              </a:rPr>
              <a:t>Gavin</a:t>
            </a:r>
            <a:r>
              <a:rPr lang="ja-JP" altLang="en-US" sz="1200" b="0" i="0" u="none" strike="noStrike" baseline="0">
                <a:solidFill>
                  <a:sysClr val="windowText" lastClr="000000"/>
                </a:solidFill>
                <a:latin typeface="ＭＳ Ｐゴシック"/>
                <a:ea typeface="ＭＳ Ｐゴシック"/>
              </a:rPr>
              <a:t>　</a:t>
            </a:r>
            <a:r>
              <a:rPr lang="en-US" altLang="ja-JP" sz="1200" b="0" i="0" u="none" strike="noStrike" baseline="0">
                <a:solidFill>
                  <a:sysClr val="windowText" lastClr="000000"/>
                </a:solidFill>
                <a:latin typeface="ＭＳ Ｐゴシック"/>
                <a:ea typeface="ＭＳ Ｐゴシック"/>
              </a:rPr>
              <a:t>Zhou</a:t>
            </a:r>
            <a:endParaRPr lang="en-US" altLang="ja-JP" sz="1200" b="0" i="0" u="none" strike="noStrike" baseline="0" dirty="0">
              <a:solidFill>
                <a:sysClr val="windowText" lastClr="000000"/>
              </a:solidFill>
              <a:latin typeface="ＭＳ Ｐゴシック"/>
              <a:ea typeface="ＭＳ Ｐゴシック"/>
            </a:endParaRPr>
          </a:p>
        </p:txBody>
      </p:sp>
      <p:sp>
        <p:nvSpPr>
          <p:cNvPr id="25" name="テキスト ボックス 24">
            <a:extLst>
              <a:ext uri="{FF2B5EF4-FFF2-40B4-BE49-F238E27FC236}">
                <a16:creationId xmlns:a16="http://schemas.microsoft.com/office/drawing/2014/main" id="{B2A11E55-C768-47BB-82DA-717DDE83F588}"/>
              </a:ext>
            </a:extLst>
          </p:cNvPr>
          <p:cNvSpPr txBox="1"/>
          <p:nvPr/>
        </p:nvSpPr>
        <p:spPr>
          <a:xfrm>
            <a:off x="512928" y="5142902"/>
            <a:ext cx="1341000" cy="376476"/>
          </a:xfrm>
          <a:prstGeom prst="rect">
            <a:avLst/>
          </a:prstGeom>
          <a:noFill/>
        </p:spPr>
        <p:txBody>
          <a:bodyPr wrap="none" rtlCol="0" anchor="ctr">
            <a:noAutofit/>
          </a:bodyPr>
          <a:lstStyle/>
          <a:p>
            <a:pPr algn="ctr"/>
            <a:r>
              <a:rPr lang="en-US" altLang="ja-JP" sz="1200" b="0" i="0" u="none" strike="noStrike" baseline="0">
                <a:solidFill>
                  <a:sysClr val="windowText" lastClr="000000"/>
                </a:solidFill>
                <a:latin typeface="ＭＳ Ｐゴシック"/>
                <a:ea typeface="ＭＳ Ｐゴシック"/>
              </a:rPr>
              <a:t>Gavin</a:t>
            </a:r>
            <a:r>
              <a:rPr lang="ja-JP" altLang="en-US" sz="1200" b="0" i="0" u="none" strike="noStrike" baseline="0">
                <a:solidFill>
                  <a:sysClr val="windowText" lastClr="000000"/>
                </a:solidFill>
                <a:latin typeface="ＭＳ Ｐゴシック"/>
                <a:ea typeface="ＭＳ Ｐゴシック"/>
              </a:rPr>
              <a:t>　</a:t>
            </a:r>
            <a:r>
              <a:rPr lang="en-US" altLang="ja-JP" sz="1200" b="0" i="0" u="none" strike="noStrike" baseline="0">
                <a:solidFill>
                  <a:sysClr val="windowText" lastClr="000000"/>
                </a:solidFill>
                <a:latin typeface="ＭＳ Ｐゴシック"/>
                <a:ea typeface="ＭＳ Ｐゴシック"/>
              </a:rPr>
              <a:t>Zhou</a:t>
            </a:r>
            <a:endParaRPr lang="en-US" altLang="ja-JP" sz="1200" b="0" i="0" u="none" strike="noStrike" baseline="0" dirty="0">
              <a:solidFill>
                <a:sysClr val="windowText" lastClr="000000"/>
              </a:solidFill>
              <a:latin typeface="ＭＳ Ｐゴシック"/>
              <a:ea typeface="ＭＳ Ｐゴシック"/>
            </a:endParaRPr>
          </a:p>
        </p:txBody>
      </p:sp>
    </p:spTree>
    <p:extLst>
      <p:ext uri="{BB962C8B-B14F-4D97-AF65-F5344CB8AC3E}">
        <p14:creationId xmlns:p14="http://schemas.microsoft.com/office/powerpoint/2010/main" val="89900369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TotalTime>
  <Words>204</Words>
  <Application>Microsoft Office PowerPoint</Application>
  <PresentationFormat>画面に合わせる (4:3)</PresentationFormat>
  <Paragraphs>39</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&lt;旧社名&gt;井上 雄太</dc:creator>
  <cp:lastModifiedBy>井上 雄太</cp:lastModifiedBy>
  <cp:revision>9</cp:revision>
  <dcterms:created xsi:type="dcterms:W3CDTF">2021-07-29T06:07:14Z</dcterms:created>
  <dcterms:modified xsi:type="dcterms:W3CDTF">2026-04-21T09:51:42Z</dcterms:modified>
</cp:coreProperties>
</file>